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1"/>
  </p:notesMasterIdLst>
  <p:sldIdLst>
    <p:sldId id="256" r:id="rId2"/>
    <p:sldId id="260" r:id="rId3"/>
    <p:sldId id="272" r:id="rId4"/>
    <p:sldId id="268" r:id="rId5"/>
    <p:sldId id="265" r:id="rId6"/>
    <p:sldId id="277" r:id="rId7"/>
    <p:sldId id="259" r:id="rId8"/>
    <p:sldId id="269" r:id="rId9"/>
    <p:sldId id="290" r:id="rId10"/>
  </p:sldIdLst>
  <p:sldSz cx="9144000" cy="5143500" type="screen16x9"/>
  <p:notesSz cx="6858000" cy="9144000"/>
  <p:embeddedFontLst>
    <p:embeddedFont>
      <p:font typeface="Albert Sans" pitchFamily="2" charset="77"/>
      <p:regular r:id="rId12"/>
      <p:bold r:id="rId13"/>
      <p:italic r:id="rId14"/>
      <p:boldItalic r:id="rId15"/>
    </p:embeddedFont>
    <p:embeddedFont>
      <p:font typeface="DM Sans" pitchFamily="2" charset="77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5D6D0C-46F4-44BA-9729-7951C792491E}">
  <a:tblStyle styleId="{715D6D0C-46F4-44BA-9729-7951C79249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AB6F04-6AD9-4E42-A1A8-048D98A0826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97"/>
    <p:restoredTop sz="94681"/>
  </p:normalViewPr>
  <p:slideViewPr>
    <p:cSldViewPr snapToGrid="0">
      <p:cViewPr>
        <p:scale>
          <a:sx n="109" d="100"/>
          <a:sy n="109" d="100"/>
        </p:scale>
        <p:origin x="888" y="8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2" name="Google Shape;129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g2610e5fcc6d_0_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8" name="Google Shape;2558;g2610e5fcc6d_0_7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g2610e5fcc6d_0_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5" name="Google Shape;2225;g2610e5fcc6d_0_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3" name="Google Shape;1773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8" name="Google Shape;3258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9" name="Google Shape;3259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0" name="Google Shape;2260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9" name="Google Shape;8669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0" name="Google Shape;8670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58075" y="301209"/>
            <a:ext cx="8691424" cy="4645767"/>
            <a:chOff x="258075" y="301209"/>
            <a:chExt cx="8691424" cy="4645767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258075" y="301209"/>
              <a:ext cx="8627275" cy="4645767"/>
              <a:chOff x="258075" y="301209"/>
              <a:chExt cx="8627275" cy="4645767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8585394" y="2807585"/>
                <a:ext cx="105061" cy="100776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5" extrusionOk="0">
                    <a:moveTo>
                      <a:pt x="662" y="1"/>
                    </a:moveTo>
                    <a:lnTo>
                      <a:pt x="1" y="110"/>
                    </a:lnTo>
                    <a:lnTo>
                      <a:pt x="425" y="634"/>
                    </a:lnTo>
                    <a:lnTo>
                      <a:pt x="662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" name="Google Shape;12;p2"/>
              <p:cNvGrpSpPr/>
              <p:nvPr/>
            </p:nvGrpSpPr>
            <p:grpSpPr>
              <a:xfrm>
                <a:off x="7024950" y="374473"/>
                <a:ext cx="114150" cy="114196"/>
                <a:chOff x="-685100" y="4136737"/>
                <a:chExt cx="38359" cy="38359"/>
              </a:xfrm>
            </p:grpSpPr>
            <p:sp>
              <p:nvSpPr>
                <p:cNvPr id="13" name="Google Shape;13;p2"/>
                <p:cNvSpPr/>
                <p:nvPr/>
              </p:nvSpPr>
              <p:spPr>
                <a:xfrm>
                  <a:off x="-685100" y="4136737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0" y="1"/>
                      </a:moveTo>
                      <a:lnTo>
                        <a:pt x="388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4;p2"/>
                <p:cNvSpPr/>
                <p:nvPr/>
              </p:nvSpPr>
              <p:spPr>
                <a:xfrm>
                  <a:off x="-685100" y="4136737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388" y="1"/>
                      </a:moveTo>
                      <a:lnTo>
                        <a:pt x="0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" name="Google Shape;15;p2"/>
              <p:cNvGrpSpPr/>
              <p:nvPr/>
            </p:nvGrpSpPr>
            <p:grpSpPr>
              <a:xfrm>
                <a:off x="8771200" y="1615548"/>
                <a:ext cx="114150" cy="114196"/>
                <a:chOff x="-685100" y="4136737"/>
                <a:chExt cx="38359" cy="38359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-685100" y="4136737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0" y="1"/>
                      </a:moveTo>
                      <a:lnTo>
                        <a:pt x="388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-685100" y="4136737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388" y="1"/>
                      </a:moveTo>
                      <a:lnTo>
                        <a:pt x="0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" name="Google Shape;18;p2"/>
              <p:cNvSpPr/>
              <p:nvPr/>
            </p:nvSpPr>
            <p:spPr>
              <a:xfrm>
                <a:off x="258075" y="4847625"/>
                <a:ext cx="99155" cy="9935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2" fill="none" extrusionOk="0">
                    <a:moveTo>
                      <a:pt x="561" y="282"/>
                    </a:moveTo>
                    <a:cubicBezTo>
                      <a:pt x="561" y="432"/>
                      <a:pt x="438" y="561"/>
                      <a:pt x="281" y="561"/>
                    </a:cubicBezTo>
                    <a:cubicBezTo>
                      <a:pt x="129" y="561"/>
                      <a:pt x="0" y="432"/>
                      <a:pt x="0" y="282"/>
                    </a:cubicBezTo>
                    <a:cubicBezTo>
                      <a:pt x="0" y="123"/>
                      <a:pt x="129" y="0"/>
                      <a:pt x="281" y="0"/>
                    </a:cubicBezTo>
                    <a:cubicBezTo>
                      <a:pt x="438" y="0"/>
                      <a:pt x="561" y="123"/>
                      <a:pt x="561" y="28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551881" y="4596791"/>
                <a:ext cx="105061" cy="99348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26" extrusionOk="0">
                    <a:moveTo>
                      <a:pt x="1" y="1"/>
                    </a:moveTo>
                    <a:lnTo>
                      <a:pt x="239" y="625"/>
                    </a:lnTo>
                    <a:lnTo>
                      <a:pt x="662" y="101"/>
                    </a:lnTo>
                    <a:lnTo>
                      <a:pt x="1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00426" y="538456"/>
                <a:ext cx="89032" cy="89191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2" fill="none" extrusionOk="0">
                    <a:moveTo>
                      <a:pt x="561" y="282"/>
                    </a:moveTo>
                    <a:cubicBezTo>
                      <a:pt x="561" y="432"/>
                      <a:pt x="438" y="561"/>
                      <a:pt x="281" y="561"/>
                    </a:cubicBezTo>
                    <a:cubicBezTo>
                      <a:pt x="129" y="561"/>
                      <a:pt x="0" y="432"/>
                      <a:pt x="0" y="282"/>
                    </a:cubicBezTo>
                    <a:cubicBezTo>
                      <a:pt x="0" y="123"/>
                      <a:pt x="129" y="0"/>
                      <a:pt x="281" y="0"/>
                    </a:cubicBezTo>
                    <a:cubicBezTo>
                      <a:pt x="438" y="0"/>
                      <a:pt x="561" y="123"/>
                      <a:pt x="561" y="28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51886" y="301209"/>
                <a:ext cx="418657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167" fill="none" extrusionOk="0">
                    <a:moveTo>
                      <a:pt x="0" y="1"/>
                    </a:moveTo>
                    <a:cubicBezTo>
                      <a:pt x="216" y="1"/>
                      <a:pt x="216" y="167"/>
                      <a:pt x="438" y="167"/>
                    </a:cubicBezTo>
                    <a:cubicBezTo>
                      <a:pt x="661" y="167"/>
                      <a:pt x="661" y="1"/>
                      <a:pt x="877" y="1"/>
                    </a:cubicBezTo>
                    <a:cubicBezTo>
                      <a:pt x="1099" y="1"/>
                      <a:pt x="1099" y="167"/>
                      <a:pt x="1315" y="167"/>
                    </a:cubicBezTo>
                    <a:cubicBezTo>
                      <a:pt x="1537" y="167"/>
                      <a:pt x="1537" y="1"/>
                      <a:pt x="1762" y="1"/>
                    </a:cubicBezTo>
                    <a:cubicBezTo>
                      <a:pt x="1977" y="1"/>
                      <a:pt x="1977" y="167"/>
                      <a:pt x="2200" y="167"/>
                    </a:cubicBezTo>
                    <a:cubicBezTo>
                      <a:pt x="2422" y="167"/>
                      <a:pt x="2422" y="1"/>
                      <a:pt x="2638" y="1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" name="Google Shape;22;p2"/>
            <p:cNvSpPr/>
            <p:nvPr/>
          </p:nvSpPr>
          <p:spPr>
            <a:xfrm>
              <a:off x="8530365" y="345784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713225" y="889825"/>
            <a:ext cx="4945200" cy="18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713300" y="2754300"/>
            <a:ext cx="4945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4" name="Google Shape;474;p31"/>
          <p:cNvGrpSpPr/>
          <p:nvPr/>
        </p:nvGrpSpPr>
        <p:grpSpPr>
          <a:xfrm>
            <a:off x="138940" y="385979"/>
            <a:ext cx="9153658" cy="4555558"/>
            <a:chOff x="138940" y="385979"/>
            <a:chExt cx="9153658" cy="4555558"/>
          </a:xfrm>
        </p:grpSpPr>
        <p:grpSp>
          <p:nvGrpSpPr>
            <p:cNvPr id="475" name="Google Shape;475;p31"/>
            <p:cNvGrpSpPr/>
            <p:nvPr/>
          </p:nvGrpSpPr>
          <p:grpSpPr>
            <a:xfrm>
              <a:off x="138940" y="385979"/>
              <a:ext cx="815713" cy="707939"/>
              <a:chOff x="138940" y="385979"/>
              <a:chExt cx="815713" cy="707939"/>
            </a:xfrm>
          </p:grpSpPr>
          <p:sp>
            <p:nvSpPr>
              <p:cNvPr id="476" name="Google Shape;476;p31"/>
              <p:cNvSpPr/>
              <p:nvPr/>
            </p:nvSpPr>
            <p:spPr>
              <a:xfrm>
                <a:off x="253090" y="687009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7" name="Google Shape;477;p31"/>
              <p:cNvGrpSpPr/>
              <p:nvPr/>
            </p:nvGrpSpPr>
            <p:grpSpPr>
              <a:xfrm>
                <a:off x="138940" y="979723"/>
                <a:ext cx="114150" cy="114196"/>
                <a:chOff x="-685100" y="4136737"/>
                <a:chExt cx="38359" cy="38359"/>
              </a:xfrm>
            </p:grpSpPr>
            <p:sp>
              <p:nvSpPr>
                <p:cNvPr id="478" name="Google Shape;478;p31"/>
                <p:cNvSpPr/>
                <p:nvPr/>
              </p:nvSpPr>
              <p:spPr>
                <a:xfrm>
                  <a:off x="-685100" y="4136737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0" y="1"/>
                      </a:moveTo>
                      <a:lnTo>
                        <a:pt x="388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31"/>
                <p:cNvSpPr/>
                <p:nvPr/>
              </p:nvSpPr>
              <p:spPr>
                <a:xfrm>
                  <a:off x="-685100" y="4136737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388" y="1"/>
                      </a:moveTo>
                      <a:lnTo>
                        <a:pt x="0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0" name="Google Shape;480;p31"/>
              <p:cNvSpPr/>
              <p:nvPr/>
            </p:nvSpPr>
            <p:spPr>
              <a:xfrm>
                <a:off x="789427" y="385979"/>
                <a:ext cx="165226" cy="135250"/>
              </a:xfrm>
              <a:custGeom>
                <a:avLst/>
                <a:gdLst/>
                <a:ahLst/>
                <a:cxnLst/>
                <a:rect l="l" t="t" r="r" b="b"/>
                <a:pathLst>
                  <a:path w="705" h="577" fill="none" extrusionOk="0">
                    <a:moveTo>
                      <a:pt x="353" y="577"/>
                    </a:moveTo>
                    <a:lnTo>
                      <a:pt x="252" y="511"/>
                    </a:lnTo>
                    <a:cubicBezTo>
                      <a:pt x="8" y="354"/>
                      <a:pt x="8" y="239"/>
                      <a:pt x="1" y="196"/>
                    </a:cubicBezTo>
                    <a:cubicBezTo>
                      <a:pt x="1" y="87"/>
                      <a:pt x="87" y="1"/>
                      <a:pt x="194" y="1"/>
                    </a:cubicBezTo>
                    <a:cubicBezTo>
                      <a:pt x="259" y="1"/>
                      <a:pt x="316" y="37"/>
                      <a:pt x="353" y="87"/>
                    </a:cubicBezTo>
                    <a:cubicBezTo>
                      <a:pt x="389" y="37"/>
                      <a:pt x="446" y="1"/>
                      <a:pt x="511" y="1"/>
                    </a:cubicBezTo>
                    <a:cubicBezTo>
                      <a:pt x="611" y="1"/>
                      <a:pt x="698" y="87"/>
                      <a:pt x="698" y="196"/>
                    </a:cubicBezTo>
                    <a:cubicBezTo>
                      <a:pt x="698" y="239"/>
                      <a:pt x="704" y="354"/>
                      <a:pt x="453" y="51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" name="Google Shape;481;p31"/>
            <p:cNvGrpSpPr/>
            <p:nvPr/>
          </p:nvGrpSpPr>
          <p:grpSpPr>
            <a:xfrm>
              <a:off x="7815365" y="3282566"/>
              <a:ext cx="1477233" cy="1658972"/>
              <a:chOff x="7815365" y="3282566"/>
              <a:chExt cx="1477233" cy="1658972"/>
            </a:xfrm>
          </p:grpSpPr>
          <p:sp>
            <p:nvSpPr>
              <p:cNvPr id="482" name="Google Shape;482;p31"/>
              <p:cNvSpPr/>
              <p:nvPr/>
            </p:nvSpPr>
            <p:spPr>
              <a:xfrm>
                <a:off x="7815365" y="4915034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1"/>
              <p:cNvSpPr/>
              <p:nvPr/>
            </p:nvSpPr>
            <p:spPr>
              <a:xfrm>
                <a:off x="8675210" y="3282566"/>
                <a:ext cx="105061" cy="99348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26" extrusionOk="0">
                    <a:moveTo>
                      <a:pt x="1" y="1"/>
                    </a:moveTo>
                    <a:lnTo>
                      <a:pt x="239" y="625"/>
                    </a:lnTo>
                    <a:lnTo>
                      <a:pt x="662" y="101"/>
                    </a:lnTo>
                    <a:lnTo>
                      <a:pt x="1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1"/>
              <p:cNvSpPr/>
              <p:nvPr/>
            </p:nvSpPr>
            <p:spPr>
              <a:xfrm>
                <a:off x="8522812" y="3749800"/>
                <a:ext cx="99155" cy="9935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2" fill="none" extrusionOk="0">
                    <a:moveTo>
                      <a:pt x="561" y="282"/>
                    </a:moveTo>
                    <a:cubicBezTo>
                      <a:pt x="561" y="432"/>
                      <a:pt x="438" y="561"/>
                      <a:pt x="281" y="561"/>
                    </a:cubicBezTo>
                    <a:cubicBezTo>
                      <a:pt x="129" y="561"/>
                      <a:pt x="0" y="432"/>
                      <a:pt x="0" y="282"/>
                    </a:cubicBezTo>
                    <a:cubicBezTo>
                      <a:pt x="0" y="123"/>
                      <a:pt x="129" y="0"/>
                      <a:pt x="281" y="0"/>
                    </a:cubicBezTo>
                    <a:cubicBezTo>
                      <a:pt x="438" y="0"/>
                      <a:pt x="561" y="123"/>
                      <a:pt x="561" y="28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1"/>
              <p:cNvSpPr/>
              <p:nvPr/>
            </p:nvSpPr>
            <p:spPr>
              <a:xfrm>
                <a:off x="8873465" y="3439722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6" name="Google Shape;486;p31"/>
          <p:cNvSpPr txBox="1">
            <a:spLocks noGrp="1"/>
          </p:cNvSpPr>
          <p:nvPr>
            <p:ph type="title" hasCustomPrompt="1"/>
          </p:nvPr>
        </p:nvSpPr>
        <p:spPr>
          <a:xfrm>
            <a:off x="1327325" y="1487975"/>
            <a:ext cx="1398900" cy="49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7" name="Google Shape;487;p31"/>
          <p:cNvSpPr txBox="1">
            <a:spLocks noGrp="1"/>
          </p:cNvSpPr>
          <p:nvPr>
            <p:ph type="subTitle" idx="1"/>
          </p:nvPr>
        </p:nvSpPr>
        <p:spPr>
          <a:xfrm>
            <a:off x="789425" y="2914023"/>
            <a:ext cx="23079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88" name="Google Shape;488;p31"/>
          <p:cNvSpPr txBox="1">
            <a:spLocks noGrp="1"/>
          </p:cNvSpPr>
          <p:nvPr>
            <p:ph type="subTitle" idx="2"/>
          </p:nvPr>
        </p:nvSpPr>
        <p:spPr>
          <a:xfrm>
            <a:off x="789425" y="2561675"/>
            <a:ext cx="2307900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0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89" name="Google Shape;489;p31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1487975"/>
            <a:ext cx="1397700" cy="49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0" name="Google Shape;490;p31"/>
          <p:cNvSpPr txBox="1">
            <a:spLocks noGrp="1"/>
          </p:cNvSpPr>
          <p:nvPr>
            <p:ph type="subTitle" idx="4"/>
          </p:nvPr>
        </p:nvSpPr>
        <p:spPr>
          <a:xfrm>
            <a:off x="3418010" y="2914023"/>
            <a:ext cx="23079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1" name="Google Shape;491;p31"/>
          <p:cNvSpPr txBox="1">
            <a:spLocks noGrp="1"/>
          </p:cNvSpPr>
          <p:nvPr>
            <p:ph type="subTitle" idx="5"/>
          </p:nvPr>
        </p:nvSpPr>
        <p:spPr>
          <a:xfrm>
            <a:off x="3418010" y="2561675"/>
            <a:ext cx="2307900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0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92" name="Google Shape;492;p31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1487975"/>
            <a:ext cx="1397700" cy="49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3" name="Google Shape;493;p31"/>
          <p:cNvSpPr txBox="1">
            <a:spLocks noGrp="1"/>
          </p:cNvSpPr>
          <p:nvPr>
            <p:ph type="subTitle" idx="7"/>
          </p:nvPr>
        </p:nvSpPr>
        <p:spPr>
          <a:xfrm>
            <a:off x="6046596" y="2914023"/>
            <a:ext cx="23079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4" name="Google Shape;494;p31"/>
          <p:cNvSpPr txBox="1">
            <a:spLocks noGrp="1"/>
          </p:cNvSpPr>
          <p:nvPr>
            <p:ph type="subTitle" idx="8"/>
          </p:nvPr>
        </p:nvSpPr>
        <p:spPr>
          <a:xfrm>
            <a:off x="6046596" y="2561675"/>
            <a:ext cx="2307900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0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95" name="Google Shape;495;p31"/>
          <p:cNvSpPr txBox="1">
            <a:spLocks noGrp="1"/>
          </p:cNvSpPr>
          <p:nvPr>
            <p:ph type="title" idx="9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" name="Google Shape;497;p32"/>
          <p:cNvGrpSpPr/>
          <p:nvPr/>
        </p:nvGrpSpPr>
        <p:grpSpPr>
          <a:xfrm>
            <a:off x="252712" y="1215225"/>
            <a:ext cx="8588261" cy="3771088"/>
            <a:chOff x="252712" y="1215225"/>
            <a:chExt cx="8588261" cy="3771088"/>
          </a:xfrm>
        </p:grpSpPr>
        <p:sp>
          <p:nvSpPr>
            <p:cNvPr id="498" name="Google Shape;498;p32"/>
            <p:cNvSpPr/>
            <p:nvPr/>
          </p:nvSpPr>
          <p:spPr>
            <a:xfrm>
              <a:off x="252712" y="4375525"/>
              <a:ext cx="99155" cy="99350"/>
            </a:xfrm>
            <a:custGeom>
              <a:avLst/>
              <a:gdLst/>
              <a:ahLst/>
              <a:cxnLst/>
              <a:rect l="l" t="t" r="r" b="b"/>
              <a:pathLst>
                <a:path w="561" h="562" fill="none" extrusionOk="0">
                  <a:moveTo>
                    <a:pt x="561" y="282"/>
                  </a:moveTo>
                  <a:cubicBezTo>
                    <a:pt x="561" y="432"/>
                    <a:pt x="438" y="561"/>
                    <a:pt x="281" y="561"/>
                  </a:cubicBezTo>
                  <a:cubicBezTo>
                    <a:pt x="129" y="561"/>
                    <a:pt x="0" y="432"/>
                    <a:pt x="0" y="282"/>
                  </a:cubicBezTo>
                  <a:cubicBezTo>
                    <a:pt x="0" y="123"/>
                    <a:pt x="129" y="0"/>
                    <a:pt x="281" y="0"/>
                  </a:cubicBezTo>
                  <a:cubicBezTo>
                    <a:pt x="438" y="0"/>
                    <a:pt x="561" y="123"/>
                    <a:pt x="561" y="28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351885" y="4886966"/>
              <a:ext cx="105061" cy="99348"/>
            </a:xfrm>
            <a:custGeom>
              <a:avLst/>
              <a:gdLst/>
              <a:ahLst/>
              <a:cxnLst/>
              <a:rect l="l" t="t" r="r" b="b"/>
              <a:pathLst>
                <a:path w="662" h="626" extrusionOk="0">
                  <a:moveTo>
                    <a:pt x="1" y="1"/>
                  </a:moveTo>
                  <a:lnTo>
                    <a:pt x="239" y="625"/>
                  </a:lnTo>
                  <a:lnTo>
                    <a:pt x="662" y="10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577090" y="4707159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8735910" y="1764885"/>
              <a:ext cx="105061" cy="100776"/>
            </a:xfrm>
            <a:custGeom>
              <a:avLst/>
              <a:gdLst/>
              <a:ahLst/>
              <a:cxnLst/>
              <a:rect l="l" t="t" r="r" b="b"/>
              <a:pathLst>
                <a:path w="662" h="635" extrusionOk="0">
                  <a:moveTo>
                    <a:pt x="662" y="1"/>
                  </a:moveTo>
                  <a:lnTo>
                    <a:pt x="1" y="110"/>
                  </a:lnTo>
                  <a:lnTo>
                    <a:pt x="425" y="634"/>
                  </a:lnTo>
                  <a:lnTo>
                    <a:pt x="66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8421840" y="2558497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8581837" y="1215225"/>
              <a:ext cx="99155" cy="99350"/>
            </a:xfrm>
            <a:custGeom>
              <a:avLst/>
              <a:gdLst/>
              <a:ahLst/>
              <a:cxnLst/>
              <a:rect l="l" t="t" r="r" b="b"/>
              <a:pathLst>
                <a:path w="561" h="562" fill="none" extrusionOk="0">
                  <a:moveTo>
                    <a:pt x="561" y="282"/>
                  </a:moveTo>
                  <a:cubicBezTo>
                    <a:pt x="561" y="432"/>
                    <a:pt x="438" y="561"/>
                    <a:pt x="281" y="561"/>
                  </a:cubicBezTo>
                  <a:cubicBezTo>
                    <a:pt x="129" y="561"/>
                    <a:pt x="0" y="432"/>
                    <a:pt x="0" y="282"/>
                  </a:cubicBezTo>
                  <a:cubicBezTo>
                    <a:pt x="0" y="123"/>
                    <a:pt x="129" y="0"/>
                    <a:pt x="281" y="0"/>
                  </a:cubicBezTo>
                  <a:cubicBezTo>
                    <a:pt x="438" y="0"/>
                    <a:pt x="561" y="123"/>
                    <a:pt x="561" y="28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2"/>
          <p:cNvSpPr txBox="1">
            <a:spLocks noGrp="1"/>
          </p:cNvSpPr>
          <p:nvPr>
            <p:ph type="title"/>
          </p:nvPr>
        </p:nvSpPr>
        <p:spPr>
          <a:xfrm>
            <a:off x="713254" y="596213"/>
            <a:ext cx="36402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32"/>
          <p:cNvSpPr txBox="1">
            <a:spLocks noGrp="1"/>
          </p:cNvSpPr>
          <p:nvPr>
            <p:ph type="subTitle" idx="1"/>
          </p:nvPr>
        </p:nvSpPr>
        <p:spPr>
          <a:xfrm>
            <a:off x="713225" y="1605150"/>
            <a:ext cx="3640200" cy="11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32"/>
          <p:cNvSpPr txBox="1"/>
          <p:nvPr/>
        </p:nvSpPr>
        <p:spPr>
          <a:xfrm>
            <a:off x="713250" y="3415425"/>
            <a:ext cx="3640200" cy="7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This presentation template was created by </a:t>
            </a:r>
            <a:r>
              <a:rPr lang="en" sz="1200" b="1" u="sng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" sz="1200" b="1" u="sng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lang="en" sz="1200" b="1" u="sng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sz="1200" b="1" u="sng">
              <a:solidFill>
                <a:schemeClr val="lt2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" name="Google Shape;508;p33"/>
          <p:cNvGrpSpPr/>
          <p:nvPr/>
        </p:nvGrpSpPr>
        <p:grpSpPr>
          <a:xfrm>
            <a:off x="161390" y="169473"/>
            <a:ext cx="8787130" cy="4849563"/>
            <a:chOff x="161390" y="169473"/>
            <a:chExt cx="8787130" cy="4849563"/>
          </a:xfrm>
        </p:grpSpPr>
        <p:sp>
          <p:nvSpPr>
            <p:cNvPr id="509" name="Google Shape;509;p33"/>
            <p:cNvSpPr/>
            <p:nvPr/>
          </p:nvSpPr>
          <p:spPr>
            <a:xfrm>
              <a:off x="1066352" y="283679"/>
              <a:ext cx="165226" cy="135250"/>
            </a:xfrm>
            <a:custGeom>
              <a:avLst/>
              <a:gdLst/>
              <a:ahLst/>
              <a:cxnLst/>
              <a:rect l="l" t="t" r="r" b="b"/>
              <a:pathLst>
                <a:path w="705" h="577" fill="none" extrusionOk="0">
                  <a:moveTo>
                    <a:pt x="353" y="577"/>
                  </a:moveTo>
                  <a:lnTo>
                    <a:pt x="252" y="511"/>
                  </a:lnTo>
                  <a:cubicBezTo>
                    <a:pt x="8" y="354"/>
                    <a:pt x="8" y="239"/>
                    <a:pt x="1" y="196"/>
                  </a:cubicBezTo>
                  <a:cubicBezTo>
                    <a:pt x="1" y="87"/>
                    <a:pt x="87" y="1"/>
                    <a:pt x="194" y="1"/>
                  </a:cubicBezTo>
                  <a:cubicBezTo>
                    <a:pt x="259" y="1"/>
                    <a:pt x="316" y="37"/>
                    <a:pt x="353" y="87"/>
                  </a:cubicBezTo>
                  <a:cubicBezTo>
                    <a:pt x="389" y="37"/>
                    <a:pt x="446" y="1"/>
                    <a:pt x="511" y="1"/>
                  </a:cubicBezTo>
                  <a:cubicBezTo>
                    <a:pt x="611" y="1"/>
                    <a:pt x="698" y="87"/>
                    <a:pt x="698" y="196"/>
                  </a:cubicBezTo>
                  <a:cubicBezTo>
                    <a:pt x="698" y="239"/>
                    <a:pt x="704" y="354"/>
                    <a:pt x="453" y="51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161390" y="753684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1" name="Google Shape;511;p33"/>
            <p:cNvGrpSpPr/>
            <p:nvPr/>
          </p:nvGrpSpPr>
          <p:grpSpPr>
            <a:xfrm>
              <a:off x="509840" y="169473"/>
              <a:ext cx="114150" cy="114196"/>
              <a:chOff x="-685100" y="4136737"/>
              <a:chExt cx="38359" cy="38359"/>
            </a:xfrm>
          </p:grpSpPr>
          <p:sp>
            <p:nvSpPr>
              <p:cNvPr id="512" name="Google Shape;512;p33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0" y="1"/>
                    </a:moveTo>
                    <a:lnTo>
                      <a:pt x="388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3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388" y="1"/>
                    </a:moveTo>
                    <a:lnTo>
                      <a:pt x="0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4" name="Google Shape;514;p33"/>
            <p:cNvSpPr/>
            <p:nvPr/>
          </p:nvSpPr>
          <p:spPr>
            <a:xfrm>
              <a:off x="318435" y="1164960"/>
              <a:ext cx="105061" cy="100776"/>
            </a:xfrm>
            <a:custGeom>
              <a:avLst/>
              <a:gdLst/>
              <a:ahLst/>
              <a:cxnLst/>
              <a:rect l="l" t="t" r="r" b="b"/>
              <a:pathLst>
                <a:path w="662" h="635" extrusionOk="0">
                  <a:moveTo>
                    <a:pt x="662" y="1"/>
                  </a:moveTo>
                  <a:lnTo>
                    <a:pt x="1" y="110"/>
                  </a:lnTo>
                  <a:lnTo>
                    <a:pt x="425" y="634"/>
                  </a:lnTo>
                  <a:lnTo>
                    <a:pt x="66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7686165" y="4891734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6" name="Google Shape;516;p33"/>
            <p:cNvGrpSpPr/>
            <p:nvPr/>
          </p:nvGrpSpPr>
          <p:grpSpPr>
            <a:xfrm>
              <a:off x="8510815" y="4649073"/>
              <a:ext cx="114150" cy="114196"/>
              <a:chOff x="-685100" y="4136737"/>
              <a:chExt cx="38359" cy="38359"/>
            </a:xfrm>
          </p:grpSpPr>
          <p:sp>
            <p:nvSpPr>
              <p:cNvPr id="517" name="Google Shape;517;p33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0" y="1"/>
                    </a:moveTo>
                    <a:lnTo>
                      <a:pt x="388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3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388" y="1"/>
                    </a:moveTo>
                    <a:lnTo>
                      <a:pt x="0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9" name="Google Shape;519;p33"/>
            <p:cNvSpPr/>
            <p:nvPr/>
          </p:nvSpPr>
          <p:spPr>
            <a:xfrm>
              <a:off x="8846412" y="4209725"/>
              <a:ext cx="99155" cy="99350"/>
            </a:xfrm>
            <a:custGeom>
              <a:avLst/>
              <a:gdLst/>
              <a:ahLst/>
              <a:cxnLst/>
              <a:rect l="l" t="t" r="r" b="b"/>
              <a:pathLst>
                <a:path w="561" h="562" fill="none" extrusionOk="0">
                  <a:moveTo>
                    <a:pt x="561" y="282"/>
                  </a:moveTo>
                  <a:cubicBezTo>
                    <a:pt x="561" y="432"/>
                    <a:pt x="438" y="561"/>
                    <a:pt x="281" y="561"/>
                  </a:cubicBezTo>
                  <a:cubicBezTo>
                    <a:pt x="129" y="561"/>
                    <a:pt x="0" y="432"/>
                    <a:pt x="0" y="282"/>
                  </a:cubicBezTo>
                  <a:cubicBezTo>
                    <a:pt x="0" y="123"/>
                    <a:pt x="129" y="0"/>
                    <a:pt x="281" y="0"/>
                  </a:cubicBezTo>
                  <a:cubicBezTo>
                    <a:pt x="438" y="0"/>
                    <a:pt x="561" y="123"/>
                    <a:pt x="561" y="28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8843460" y="4918260"/>
              <a:ext cx="105061" cy="100776"/>
            </a:xfrm>
            <a:custGeom>
              <a:avLst/>
              <a:gdLst/>
              <a:ahLst/>
              <a:cxnLst/>
              <a:rect l="l" t="t" r="r" b="b"/>
              <a:pathLst>
                <a:path w="662" h="635" extrusionOk="0">
                  <a:moveTo>
                    <a:pt x="662" y="1"/>
                  </a:moveTo>
                  <a:lnTo>
                    <a:pt x="1" y="110"/>
                  </a:lnTo>
                  <a:lnTo>
                    <a:pt x="425" y="634"/>
                  </a:lnTo>
                  <a:lnTo>
                    <a:pt x="66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8510815" y="3791059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" name="Google Shape;523;p34"/>
          <p:cNvGrpSpPr/>
          <p:nvPr/>
        </p:nvGrpSpPr>
        <p:grpSpPr>
          <a:xfrm>
            <a:off x="83890" y="2026310"/>
            <a:ext cx="8947508" cy="1725551"/>
            <a:chOff x="83890" y="2026310"/>
            <a:chExt cx="8947508" cy="1725551"/>
          </a:xfrm>
        </p:grpSpPr>
        <p:sp>
          <p:nvSpPr>
            <p:cNvPr id="524" name="Google Shape;524;p34"/>
            <p:cNvSpPr/>
            <p:nvPr/>
          </p:nvSpPr>
          <p:spPr>
            <a:xfrm>
              <a:off x="397960" y="2026310"/>
              <a:ext cx="105061" cy="100776"/>
            </a:xfrm>
            <a:custGeom>
              <a:avLst/>
              <a:gdLst/>
              <a:ahLst/>
              <a:cxnLst/>
              <a:rect l="l" t="t" r="r" b="b"/>
              <a:pathLst>
                <a:path w="662" h="635" extrusionOk="0">
                  <a:moveTo>
                    <a:pt x="662" y="1"/>
                  </a:moveTo>
                  <a:lnTo>
                    <a:pt x="1" y="110"/>
                  </a:lnTo>
                  <a:lnTo>
                    <a:pt x="425" y="634"/>
                  </a:lnTo>
                  <a:lnTo>
                    <a:pt x="66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8612277" y="3291629"/>
              <a:ext cx="165226" cy="135250"/>
            </a:xfrm>
            <a:custGeom>
              <a:avLst/>
              <a:gdLst/>
              <a:ahLst/>
              <a:cxnLst/>
              <a:rect l="l" t="t" r="r" b="b"/>
              <a:pathLst>
                <a:path w="705" h="577" fill="none" extrusionOk="0">
                  <a:moveTo>
                    <a:pt x="353" y="577"/>
                  </a:moveTo>
                  <a:lnTo>
                    <a:pt x="252" y="511"/>
                  </a:lnTo>
                  <a:cubicBezTo>
                    <a:pt x="8" y="354"/>
                    <a:pt x="8" y="239"/>
                    <a:pt x="1" y="196"/>
                  </a:cubicBezTo>
                  <a:cubicBezTo>
                    <a:pt x="1" y="87"/>
                    <a:pt x="87" y="1"/>
                    <a:pt x="194" y="1"/>
                  </a:cubicBezTo>
                  <a:cubicBezTo>
                    <a:pt x="259" y="1"/>
                    <a:pt x="316" y="37"/>
                    <a:pt x="353" y="87"/>
                  </a:cubicBezTo>
                  <a:cubicBezTo>
                    <a:pt x="389" y="37"/>
                    <a:pt x="446" y="1"/>
                    <a:pt x="511" y="1"/>
                  </a:cubicBezTo>
                  <a:cubicBezTo>
                    <a:pt x="611" y="1"/>
                    <a:pt x="698" y="87"/>
                    <a:pt x="698" y="196"/>
                  </a:cubicBezTo>
                  <a:cubicBezTo>
                    <a:pt x="698" y="239"/>
                    <a:pt x="704" y="354"/>
                    <a:pt x="453" y="51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>
              <a:off x="83890" y="2348909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7" name="Google Shape;527;p34"/>
            <p:cNvGrpSpPr/>
            <p:nvPr/>
          </p:nvGrpSpPr>
          <p:grpSpPr>
            <a:xfrm>
              <a:off x="8912990" y="2710048"/>
              <a:ext cx="114150" cy="114196"/>
              <a:chOff x="-685100" y="4136737"/>
              <a:chExt cx="38359" cy="38359"/>
            </a:xfrm>
          </p:grpSpPr>
          <p:sp>
            <p:nvSpPr>
              <p:cNvPr id="528" name="Google Shape;528;p34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0" y="1"/>
                    </a:moveTo>
                    <a:lnTo>
                      <a:pt x="388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4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388" y="1"/>
                    </a:moveTo>
                    <a:lnTo>
                      <a:pt x="0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0" name="Google Shape;530;p34"/>
            <p:cNvSpPr/>
            <p:nvPr/>
          </p:nvSpPr>
          <p:spPr>
            <a:xfrm>
              <a:off x="157487" y="2618125"/>
              <a:ext cx="99155" cy="99350"/>
            </a:xfrm>
            <a:custGeom>
              <a:avLst/>
              <a:gdLst/>
              <a:ahLst/>
              <a:cxnLst/>
              <a:rect l="l" t="t" r="r" b="b"/>
              <a:pathLst>
                <a:path w="561" h="562" fill="none" extrusionOk="0">
                  <a:moveTo>
                    <a:pt x="561" y="282"/>
                  </a:moveTo>
                  <a:cubicBezTo>
                    <a:pt x="561" y="432"/>
                    <a:pt x="438" y="561"/>
                    <a:pt x="281" y="561"/>
                  </a:cubicBezTo>
                  <a:cubicBezTo>
                    <a:pt x="129" y="561"/>
                    <a:pt x="0" y="432"/>
                    <a:pt x="0" y="282"/>
                  </a:cubicBezTo>
                  <a:cubicBezTo>
                    <a:pt x="0" y="123"/>
                    <a:pt x="129" y="0"/>
                    <a:pt x="281" y="0"/>
                  </a:cubicBezTo>
                  <a:cubicBezTo>
                    <a:pt x="438" y="0"/>
                    <a:pt x="561" y="123"/>
                    <a:pt x="561" y="28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1" name="Google Shape;531;p34"/>
            <p:cNvGrpSpPr/>
            <p:nvPr/>
          </p:nvGrpSpPr>
          <p:grpSpPr>
            <a:xfrm>
              <a:off x="503015" y="2710048"/>
              <a:ext cx="114150" cy="114196"/>
              <a:chOff x="-685100" y="4136737"/>
              <a:chExt cx="38359" cy="38359"/>
            </a:xfrm>
          </p:grpSpPr>
          <p:sp>
            <p:nvSpPr>
              <p:cNvPr id="532" name="Google Shape;532;p34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0" y="1"/>
                    </a:moveTo>
                    <a:lnTo>
                      <a:pt x="388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4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388" y="1"/>
                    </a:moveTo>
                    <a:lnTo>
                      <a:pt x="0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4" name="Google Shape;534;p34"/>
            <p:cNvSpPr/>
            <p:nvPr/>
          </p:nvSpPr>
          <p:spPr>
            <a:xfrm>
              <a:off x="8917547" y="3651085"/>
              <a:ext cx="105061" cy="100776"/>
            </a:xfrm>
            <a:custGeom>
              <a:avLst/>
              <a:gdLst/>
              <a:ahLst/>
              <a:cxnLst/>
              <a:rect l="l" t="t" r="r" b="b"/>
              <a:pathLst>
                <a:path w="662" h="635" extrusionOk="0">
                  <a:moveTo>
                    <a:pt x="662" y="1"/>
                  </a:moveTo>
                  <a:lnTo>
                    <a:pt x="1" y="110"/>
                  </a:lnTo>
                  <a:lnTo>
                    <a:pt x="425" y="634"/>
                  </a:lnTo>
                  <a:lnTo>
                    <a:pt x="66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>
              <a:off x="8612265" y="3113759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3"/>
          <p:cNvGrpSpPr/>
          <p:nvPr/>
        </p:nvGrpSpPr>
        <p:grpSpPr>
          <a:xfrm>
            <a:off x="201177" y="366922"/>
            <a:ext cx="8734643" cy="4630271"/>
            <a:chOff x="201177" y="366922"/>
            <a:chExt cx="8734643" cy="4630271"/>
          </a:xfrm>
        </p:grpSpPr>
        <p:grpSp>
          <p:nvGrpSpPr>
            <p:cNvPr id="27" name="Google Shape;27;p3"/>
            <p:cNvGrpSpPr/>
            <p:nvPr/>
          </p:nvGrpSpPr>
          <p:grpSpPr>
            <a:xfrm>
              <a:off x="201177" y="471879"/>
              <a:ext cx="8734643" cy="4525314"/>
              <a:chOff x="201177" y="471879"/>
              <a:chExt cx="8734643" cy="4525314"/>
            </a:xfrm>
          </p:grpSpPr>
          <p:sp>
            <p:nvSpPr>
              <p:cNvPr id="28" name="Google Shape;28;p3"/>
              <p:cNvSpPr/>
              <p:nvPr/>
            </p:nvSpPr>
            <p:spPr>
              <a:xfrm>
                <a:off x="301027" y="471879"/>
                <a:ext cx="165226" cy="135250"/>
              </a:xfrm>
              <a:custGeom>
                <a:avLst/>
                <a:gdLst/>
                <a:ahLst/>
                <a:cxnLst/>
                <a:rect l="l" t="t" r="r" b="b"/>
                <a:pathLst>
                  <a:path w="705" h="577" fill="none" extrusionOk="0">
                    <a:moveTo>
                      <a:pt x="353" y="577"/>
                    </a:moveTo>
                    <a:lnTo>
                      <a:pt x="252" y="511"/>
                    </a:lnTo>
                    <a:cubicBezTo>
                      <a:pt x="8" y="354"/>
                      <a:pt x="8" y="239"/>
                      <a:pt x="1" y="196"/>
                    </a:cubicBezTo>
                    <a:cubicBezTo>
                      <a:pt x="1" y="87"/>
                      <a:pt x="87" y="1"/>
                      <a:pt x="194" y="1"/>
                    </a:cubicBezTo>
                    <a:cubicBezTo>
                      <a:pt x="259" y="1"/>
                      <a:pt x="316" y="37"/>
                      <a:pt x="353" y="87"/>
                    </a:cubicBezTo>
                    <a:cubicBezTo>
                      <a:pt x="389" y="37"/>
                      <a:pt x="446" y="1"/>
                      <a:pt x="511" y="1"/>
                    </a:cubicBezTo>
                    <a:cubicBezTo>
                      <a:pt x="611" y="1"/>
                      <a:pt x="698" y="87"/>
                      <a:pt x="698" y="196"/>
                    </a:cubicBezTo>
                    <a:cubicBezTo>
                      <a:pt x="698" y="239"/>
                      <a:pt x="704" y="354"/>
                      <a:pt x="453" y="51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3"/>
              <p:cNvSpPr/>
              <p:nvPr/>
            </p:nvSpPr>
            <p:spPr>
              <a:xfrm>
                <a:off x="476060" y="1130766"/>
                <a:ext cx="105061" cy="99348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26" extrusionOk="0">
                    <a:moveTo>
                      <a:pt x="1" y="1"/>
                    </a:moveTo>
                    <a:lnTo>
                      <a:pt x="239" y="625"/>
                    </a:lnTo>
                    <a:lnTo>
                      <a:pt x="662" y="101"/>
                    </a:lnTo>
                    <a:lnTo>
                      <a:pt x="1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" name="Google Shape;30;p3"/>
              <p:cNvGrpSpPr/>
              <p:nvPr/>
            </p:nvGrpSpPr>
            <p:grpSpPr>
              <a:xfrm>
                <a:off x="201177" y="4781904"/>
                <a:ext cx="842275" cy="215289"/>
                <a:chOff x="201177" y="4781904"/>
                <a:chExt cx="842275" cy="215289"/>
              </a:xfrm>
            </p:grpSpPr>
            <p:sp>
              <p:nvSpPr>
                <p:cNvPr id="31" name="Google Shape;31;p3"/>
                <p:cNvSpPr/>
                <p:nvPr/>
              </p:nvSpPr>
              <p:spPr>
                <a:xfrm>
                  <a:off x="201177" y="4781904"/>
                  <a:ext cx="165226" cy="13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577" fill="none" extrusionOk="0">
                      <a:moveTo>
                        <a:pt x="353" y="577"/>
                      </a:moveTo>
                      <a:lnTo>
                        <a:pt x="252" y="511"/>
                      </a:lnTo>
                      <a:cubicBezTo>
                        <a:pt x="8" y="354"/>
                        <a:pt x="8" y="239"/>
                        <a:pt x="1" y="196"/>
                      </a:cubicBezTo>
                      <a:cubicBezTo>
                        <a:pt x="1" y="87"/>
                        <a:pt x="87" y="1"/>
                        <a:pt x="194" y="1"/>
                      </a:cubicBezTo>
                      <a:cubicBezTo>
                        <a:pt x="259" y="1"/>
                        <a:pt x="316" y="37"/>
                        <a:pt x="353" y="87"/>
                      </a:cubicBezTo>
                      <a:cubicBezTo>
                        <a:pt x="389" y="37"/>
                        <a:pt x="446" y="1"/>
                        <a:pt x="511" y="1"/>
                      </a:cubicBezTo>
                      <a:cubicBezTo>
                        <a:pt x="611" y="1"/>
                        <a:pt x="698" y="87"/>
                        <a:pt x="698" y="196"/>
                      </a:cubicBezTo>
                      <a:cubicBezTo>
                        <a:pt x="698" y="239"/>
                        <a:pt x="704" y="354"/>
                        <a:pt x="453" y="5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2" name="Google Shape;32;p3"/>
                <p:cNvGrpSpPr/>
                <p:nvPr/>
              </p:nvGrpSpPr>
              <p:grpSpPr>
                <a:xfrm>
                  <a:off x="929303" y="4882998"/>
                  <a:ext cx="114150" cy="114196"/>
                  <a:chOff x="-685100" y="4136737"/>
                  <a:chExt cx="38359" cy="38359"/>
                </a:xfrm>
              </p:grpSpPr>
              <p:sp>
                <p:nvSpPr>
                  <p:cNvPr id="33" name="Google Shape;33;p3"/>
                  <p:cNvSpPr/>
                  <p:nvPr/>
                </p:nvSpPr>
                <p:spPr>
                  <a:xfrm>
                    <a:off x="-685100" y="4136737"/>
                    <a:ext cx="38359" cy="38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" h="389" fill="none" extrusionOk="0">
                        <a:moveTo>
                          <a:pt x="0" y="1"/>
                        </a:moveTo>
                        <a:lnTo>
                          <a:pt x="388" y="389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3"/>
                  <p:cNvSpPr/>
                  <p:nvPr/>
                </p:nvSpPr>
                <p:spPr>
                  <a:xfrm>
                    <a:off x="-685100" y="4136737"/>
                    <a:ext cx="38359" cy="38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" h="389" fill="none" extrusionOk="0">
                        <a:moveTo>
                          <a:pt x="388" y="1"/>
                        </a:moveTo>
                        <a:lnTo>
                          <a:pt x="0" y="389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5" name="Google Shape;35;p3"/>
              <p:cNvSpPr/>
              <p:nvPr/>
            </p:nvSpPr>
            <p:spPr>
              <a:xfrm>
                <a:off x="8680375" y="755200"/>
                <a:ext cx="99155" cy="9935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2" fill="none" extrusionOk="0">
                    <a:moveTo>
                      <a:pt x="561" y="282"/>
                    </a:moveTo>
                    <a:cubicBezTo>
                      <a:pt x="561" y="432"/>
                      <a:pt x="438" y="561"/>
                      <a:pt x="281" y="561"/>
                    </a:cubicBezTo>
                    <a:cubicBezTo>
                      <a:pt x="129" y="561"/>
                      <a:pt x="0" y="432"/>
                      <a:pt x="0" y="282"/>
                    </a:cubicBezTo>
                    <a:cubicBezTo>
                      <a:pt x="0" y="123"/>
                      <a:pt x="129" y="0"/>
                      <a:pt x="281" y="0"/>
                    </a:cubicBezTo>
                    <a:cubicBezTo>
                      <a:pt x="438" y="0"/>
                      <a:pt x="561" y="123"/>
                      <a:pt x="561" y="28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8830760" y="2348372"/>
                <a:ext cx="105061" cy="100776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5" extrusionOk="0">
                    <a:moveTo>
                      <a:pt x="662" y="1"/>
                    </a:moveTo>
                    <a:lnTo>
                      <a:pt x="1" y="110"/>
                    </a:lnTo>
                    <a:lnTo>
                      <a:pt x="425" y="634"/>
                    </a:lnTo>
                    <a:lnTo>
                      <a:pt x="662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" name="Google Shape;37;p3"/>
            <p:cNvSpPr/>
            <p:nvPr/>
          </p:nvSpPr>
          <p:spPr>
            <a:xfrm>
              <a:off x="756840" y="366922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35365" y="4590747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756850" y="2263364"/>
            <a:ext cx="41850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2" hasCustomPrompt="1"/>
          </p:nvPr>
        </p:nvSpPr>
        <p:spPr>
          <a:xfrm>
            <a:off x="3984975" y="1542825"/>
            <a:ext cx="9567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756850" y="3228675"/>
            <a:ext cx="41850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6"/>
          <p:cNvGrpSpPr/>
          <p:nvPr/>
        </p:nvGrpSpPr>
        <p:grpSpPr>
          <a:xfrm>
            <a:off x="235703" y="213535"/>
            <a:ext cx="8778375" cy="4765477"/>
            <a:chOff x="235703" y="213535"/>
            <a:chExt cx="8778375" cy="4765477"/>
          </a:xfrm>
        </p:grpSpPr>
        <p:grpSp>
          <p:nvGrpSpPr>
            <p:cNvPr id="81" name="Google Shape;81;p6"/>
            <p:cNvGrpSpPr/>
            <p:nvPr/>
          </p:nvGrpSpPr>
          <p:grpSpPr>
            <a:xfrm>
              <a:off x="235703" y="213535"/>
              <a:ext cx="990421" cy="603041"/>
              <a:chOff x="235703" y="213535"/>
              <a:chExt cx="990421" cy="603041"/>
            </a:xfrm>
          </p:grpSpPr>
          <p:sp>
            <p:nvSpPr>
              <p:cNvPr id="82" name="Google Shape;82;p6"/>
              <p:cNvSpPr/>
              <p:nvPr/>
            </p:nvSpPr>
            <p:spPr>
              <a:xfrm>
                <a:off x="243212" y="717225"/>
                <a:ext cx="99155" cy="9935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2" fill="none" extrusionOk="0">
                    <a:moveTo>
                      <a:pt x="561" y="282"/>
                    </a:moveTo>
                    <a:cubicBezTo>
                      <a:pt x="561" y="432"/>
                      <a:pt x="438" y="561"/>
                      <a:pt x="281" y="561"/>
                    </a:cubicBezTo>
                    <a:cubicBezTo>
                      <a:pt x="129" y="561"/>
                      <a:pt x="0" y="432"/>
                      <a:pt x="0" y="282"/>
                    </a:cubicBezTo>
                    <a:cubicBezTo>
                      <a:pt x="0" y="123"/>
                      <a:pt x="129" y="0"/>
                      <a:pt x="281" y="0"/>
                    </a:cubicBezTo>
                    <a:cubicBezTo>
                      <a:pt x="438" y="0"/>
                      <a:pt x="561" y="123"/>
                      <a:pt x="561" y="28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6"/>
              <p:cNvSpPr/>
              <p:nvPr/>
            </p:nvSpPr>
            <p:spPr>
              <a:xfrm>
                <a:off x="806990" y="257384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" name="Google Shape;84;p6"/>
              <p:cNvGrpSpPr/>
              <p:nvPr/>
            </p:nvGrpSpPr>
            <p:grpSpPr>
              <a:xfrm>
                <a:off x="235703" y="213535"/>
                <a:ext cx="114150" cy="114196"/>
                <a:chOff x="-685100" y="4136737"/>
                <a:chExt cx="38359" cy="38359"/>
              </a:xfrm>
            </p:grpSpPr>
            <p:sp>
              <p:nvSpPr>
                <p:cNvPr id="85" name="Google Shape;85;p6"/>
                <p:cNvSpPr/>
                <p:nvPr/>
              </p:nvSpPr>
              <p:spPr>
                <a:xfrm>
                  <a:off x="-685100" y="4136737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0" y="1"/>
                      </a:moveTo>
                      <a:lnTo>
                        <a:pt x="388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p6"/>
                <p:cNvSpPr/>
                <p:nvPr/>
              </p:nvSpPr>
              <p:spPr>
                <a:xfrm>
                  <a:off x="-685100" y="4136737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388" y="1"/>
                      </a:moveTo>
                      <a:lnTo>
                        <a:pt x="0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7" name="Google Shape;87;p6"/>
            <p:cNvSpPr/>
            <p:nvPr/>
          </p:nvSpPr>
          <p:spPr>
            <a:xfrm>
              <a:off x="8848852" y="3981154"/>
              <a:ext cx="165226" cy="135250"/>
            </a:xfrm>
            <a:custGeom>
              <a:avLst/>
              <a:gdLst/>
              <a:ahLst/>
              <a:cxnLst/>
              <a:rect l="l" t="t" r="r" b="b"/>
              <a:pathLst>
                <a:path w="705" h="577" fill="none" extrusionOk="0">
                  <a:moveTo>
                    <a:pt x="353" y="577"/>
                  </a:moveTo>
                  <a:lnTo>
                    <a:pt x="252" y="511"/>
                  </a:lnTo>
                  <a:cubicBezTo>
                    <a:pt x="8" y="354"/>
                    <a:pt x="8" y="239"/>
                    <a:pt x="1" y="196"/>
                  </a:cubicBezTo>
                  <a:cubicBezTo>
                    <a:pt x="1" y="87"/>
                    <a:pt x="87" y="1"/>
                    <a:pt x="194" y="1"/>
                  </a:cubicBezTo>
                  <a:cubicBezTo>
                    <a:pt x="259" y="1"/>
                    <a:pt x="316" y="37"/>
                    <a:pt x="353" y="87"/>
                  </a:cubicBezTo>
                  <a:cubicBezTo>
                    <a:pt x="389" y="37"/>
                    <a:pt x="446" y="1"/>
                    <a:pt x="511" y="1"/>
                  </a:cubicBezTo>
                  <a:cubicBezTo>
                    <a:pt x="611" y="1"/>
                    <a:pt x="698" y="87"/>
                    <a:pt x="698" y="196"/>
                  </a:cubicBezTo>
                  <a:cubicBezTo>
                    <a:pt x="698" y="239"/>
                    <a:pt x="704" y="354"/>
                    <a:pt x="453" y="511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7460515" y="4952509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8593685" y="3395191"/>
              <a:ext cx="105061" cy="99348"/>
            </a:xfrm>
            <a:custGeom>
              <a:avLst/>
              <a:gdLst/>
              <a:ahLst/>
              <a:cxnLst/>
              <a:rect l="l" t="t" r="r" b="b"/>
              <a:pathLst>
                <a:path w="662" h="626" extrusionOk="0">
                  <a:moveTo>
                    <a:pt x="1" y="1"/>
                  </a:moveTo>
                  <a:lnTo>
                    <a:pt x="239" y="625"/>
                  </a:lnTo>
                  <a:lnTo>
                    <a:pt x="662" y="10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7022060" y="4796835"/>
              <a:ext cx="105061" cy="100776"/>
            </a:xfrm>
            <a:custGeom>
              <a:avLst/>
              <a:gdLst/>
              <a:ahLst/>
              <a:cxnLst/>
              <a:rect l="l" t="t" r="r" b="b"/>
              <a:pathLst>
                <a:path w="662" h="635" extrusionOk="0">
                  <a:moveTo>
                    <a:pt x="662" y="1"/>
                  </a:moveTo>
                  <a:lnTo>
                    <a:pt x="1" y="110"/>
                  </a:lnTo>
                  <a:lnTo>
                    <a:pt x="425" y="634"/>
                  </a:lnTo>
                  <a:lnTo>
                    <a:pt x="66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6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8"/>
          <p:cNvGrpSpPr/>
          <p:nvPr/>
        </p:nvGrpSpPr>
        <p:grpSpPr>
          <a:xfrm>
            <a:off x="197390" y="309004"/>
            <a:ext cx="8653755" cy="3593757"/>
            <a:chOff x="197390" y="309004"/>
            <a:chExt cx="8653755" cy="3593757"/>
          </a:xfrm>
        </p:grpSpPr>
        <p:grpSp>
          <p:nvGrpSpPr>
            <p:cNvPr id="104" name="Google Shape;104;p8"/>
            <p:cNvGrpSpPr/>
            <p:nvPr/>
          </p:nvGrpSpPr>
          <p:grpSpPr>
            <a:xfrm>
              <a:off x="197390" y="2348909"/>
              <a:ext cx="8653755" cy="1553852"/>
              <a:chOff x="197390" y="2348909"/>
              <a:chExt cx="8653755" cy="1553852"/>
            </a:xfrm>
          </p:grpSpPr>
          <p:sp>
            <p:nvSpPr>
              <p:cNvPr id="105" name="Google Shape;105;p8"/>
              <p:cNvSpPr/>
              <p:nvPr/>
            </p:nvSpPr>
            <p:spPr>
              <a:xfrm>
                <a:off x="197390" y="3105284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8"/>
              <p:cNvSpPr/>
              <p:nvPr/>
            </p:nvSpPr>
            <p:spPr>
              <a:xfrm>
                <a:off x="517362" y="3702613"/>
                <a:ext cx="99155" cy="9935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2" fill="none" extrusionOk="0">
                    <a:moveTo>
                      <a:pt x="561" y="282"/>
                    </a:moveTo>
                    <a:cubicBezTo>
                      <a:pt x="561" y="432"/>
                      <a:pt x="438" y="561"/>
                      <a:pt x="281" y="561"/>
                    </a:cubicBezTo>
                    <a:cubicBezTo>
                      <a:pt x="129" y="561"/>
                      <a:pt x="0" y="432"/>
                      <a:pt x="0" y="282"/>
                    </a:cubicBezTo>
                    <a:cubicBezTo>
                      <a:pt x="0" y="123"/>
                      <a:pt x="129" y="0"/>
                      <a:pt x="281" y="0"/>
                    </a:cubicBezTo>
                    <a:cubicBezTo>
                      <a:pt x="438" y="0"/>
                      <a:pt x="561" y="123"/>
                      <a:pt x="561" y="28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8"/>
              <p:cNvSpPr/>
              <p:nvPr/>
            </p:nvSpPr>
            <p:spPr>
              <a:xfrm>
                <a:off x="197410" y="3473310"/>
                <a:ext cx="105061" cy="100776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5" extrusionOk="0">
                    <a:moveTo>
                      <a:pt x="662" y="1"/>
                    </a:moveTo>
                    <a:lnTo>
                      <a:pt x="1" y="110"/>
                    </a:lnTo>
                    <a:lnTo>
                      <a:pt x="425" y="634"/>
                    </a:lnTo>
                    <a:lnTo>
                      <a:pt x="662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8"/>
              <p:cNvSpPr/>
              <p:nvPr/>
            </p:nvSpPr>
            <p:spPr>
              <a:xfrm>
                <a:off x="8746085" y="3801985"/>
                <a:ext cx="105061" cy="100776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5" extrusionOk="0">
                    <a:moveTo>
                      <a:pt x="662" y="1"/>
                    </a:moveTo>
                    <a:lnTo>
                      <a:pt x="1" y="110"/>
                    </a:lnTo>
                    <a:lnTo>
                      <a:pt x="425" y="634"/>
                    </a:lnTo>
                    <a:lnTo>
                      <a:pt x="662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8"/>
              <p:cNvSpPr/>
              <p:nvPr/>
            </p:nvSpPr>
            <p:spPr>
              <a:xfrm>
                <a:off x="8430765" y="2348909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" name="Google Shape;110;p8"/>
            <p:cNvSpPr/>
            <p:nvPr/>
          </p:nvSpPr>
          <p:spPr>
            <a:xfrm>
              <a:off x="1191252" y="309004"/>
              <a:ext cx="165226" cy="135250"/>
            </a:xfrm>
            <a:custGeom>
              <a:avLst/>
              <a:gdLst/>
              <a:ahLst/>
              <a:cxnLst/>
              <a:rect l="l" t="t" r="r" b="b"/>
              <a:pathLst>
                <a:path w="705" h="577" fill="none" extrusionOk="0">
                  <a:moveTo>
                    <a:pt x="353" y="577"/>
                  </a:moveTo>
                  <a:lnTo>
                    <a:pt x="252" y="511"/>
                  </a:lnTo>
                  <a:cubicBezTo>
                    <a:pt x="8" y="354"/>
                    <a:pt x="8" y="239"/>
                    <a:pt x="1" y="196"/>
                  </a:cubicBezTo>
                  <a:cubicBezTo>
                    <a:pt x="1" y="87"/>
                    <a:pt x="87" y="1"/>
                    <a:pt x="194" y="1"/>
                  </a:cubicBezTo>
                  <a:cubicBezTo>
                    <a:pt x="259" y="1"/>
                    <a:pt x="316" y="37"/>
                    <a:pt x="353" y="87"/>
                  </a:cubicBezTo>
                  <a:cubicBezTo>
                    <a:pt x="389" y="37"/>
                    <a:pt x="446" y="1"/>
                    <a:pt x="511" y="1"/>
                  </a:cubicBezTo>
                  <a:cubicBezTo>
                    <a:pt x="611" y="1"/>
                    <a:pt x="698" y="87"/>
                    <a:pt x="698" y="196"/>
                  </a:cubicBezTo>
                  <a:cubicBezTo>
                    <a:pt x="698" y="239"/>
                    <a:pt x="704" y="354"/>
                    <a:pt x="453" y="51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1735685" y="489122"/>
              <a:ext cx="105061" cy="100776"/>
            </a:xfrm>
            <a:custGeom>
              <a:avLst/>
              <a:gdLst/>
              <a:ahLst/>
              <a:cxnLst/>
              <a:rect l="l" t="t" r="r" b="b"/>
              <a:pathLst>
                <a:path w="662" h="635" extrusionOk="0">
                  <a:moveTo>
                    <a:pt x="662" y="1"/>
                  </a:moveTo>
                  <a:lnTo>
                    <a:pt x="1" y="110"/>
                  </a:lnTo>
                  <a:lnTo>
                    <a:pt x="425" y="634"/>
                  </a:lnTo>
                  <a:lnTo>
                    <a:pt x="66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8"/>
          <p:cNvSpPr txBox="1">
            <a:spLocks noGrp="1"/>
          </p:cNvSpPr>
          <p:nvPr>
            <p:ph type="title"/>
          </p:nvPr>
        </p:nvSpPr>
        <p:spPr>
          <a:xfrm>
            <a:off x="713225" y="1000650"/>
            <a:ext cx="3884100" cy="19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9"/>
          <p:cNvGrpSpPr/>
          <p:nvPr/>
        </p:nvGrpSpPr>
        <p:grpSpPr>
          <a:xfrm>
            <a:off x="246028" y="1839998"/>
            <a:ext cx="7592371" cy="3114363"/>
            <a:chOff x="246028" y="1839998"/>
            <a:chExt cx="7592371" cy="3114363"/>
          </a:xfrm>
        </p:grpSpPr>
        <p:grpSp>
          <p:nvGrpSpPr>
            <p:cNvPr id="115" name="Google Shape;115;p9"/>
            <p:cNvGrpSpPr/>
            <p:nvPr/>
          </p:nvGrpSpPr>
          <p:grpSpPr>
            <a:xfrm>
              <a:off x="246028" y="1839998"/>
              <a:ext cx="7483968" cy="3114363"/>
              <a:chOff x="246028" y="1839998"/>
              <a:chExt cx="7483968" cy="3114363"/>
            </a:xfrm>
          </p:grpSpPr>
          <p:grpSp>
            <p:nvGrpSpPr>
              <p:cNvPr id="116" name="Google Shape;116;p9"/>
              <p:cNvGrpSpPr/>
              <p:nvPr/>
            </p:nvGrpSpPr>
            <p:grpSpPr>
              <a:xfrm>
                <a:off x="463875" y="1839998"/>
                <a:ext cx="7266121" cy="3114363"/>
                <a:chOff x="463875" y="1839998"/>
                <a:chExt cx="7266121" cy="3114363"/>
              </a:xfrm>
            </p:grpSpPr>
            <p:sp>
              <p:nvSpPr>
                <p:cNvPr id="117" name="Google Shape;117;p9"/>
                <p:cNvSpPr/>
                <p:nvPr/>
              </p:nvSpPr>
              <p:spPr>
                <a:xfrm>
                  <a:off x="7624935" y="4853585"/>
                  <a:ext cx="105061" cy="100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635" extrusionOk="0">
                      <a:moveTo>
                        <a:pt x="662" y="1"/>
                      </a:moveTo>
                      <a:lnTo>
                        <a:pt x="1" y="110"/>
                      </a:lnTo>
                      <a:lnTo>
                        <a:pt x="425" y="634"/>
                      </a:lnTo>
                      <a:lnTo>
                        <a:pt x="662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9"/>
                <p:cNvSpPr/>
                <p:nvPr/>
              </p:nvSpPr>
              <p:spPr>
                <a:xfrm>
                  <a:off x="7071125" y="4735213"/>
                  <a:ext cx="99155" cy="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562" fill="none" extrusionOk="0">
                      <a:moveTo>
                        <a:pt x="561" y="282"/>
                      </a:moveTo>
                      <a:cubicBezTo>
                        <a:pt x="561" y="432"/>
                        <a:pt x="438" y="561"/>
                        <a:pt x="281" y="561"/>
                      </a:cubicBezTo>
                      <a:cubicBezTo>
                        <a:pt x="129" y="561"/>
                        <a:pt x="0" y="432"/>
                        <a:pt x="0" y="282"/>
                      </a:cubicBezTo>
                      <a:cubicBezTo>
                        <a:pt x="0" y="123"/>
                        <a:pt x="129" y="0"/>
                        <a:pt x="281" y="0"/>
                      </a:cubicBezTo>
                      <a:cubicBezTo>
                        <a:pt x="438" y="0"/>
                        <a:pt x="561" y="123"/>
                        <a:pt x="561" y="282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9" name="Google Shape;119;p9"/>
                <p:cNvGrpSpPr/>
                <p:nvPr/>
              </p:nvGrpSpPr>
              <p:grpSpPr>
                <a:xfrm>
                  <a:off x="463875" y="1839998"/>
                  <a:ext cx="294240" cy="1658216"/>
                  <a:chOff x="463875" y="1839998"/>
                  <a:chExt cx="294240" cy="1658216"/>
                </a:xfrm>
              </p:grpSpPr>
              <p:grpSp>
                <p:nvGrpSpPr>
                  <p:cNvPr id="120" name="Google Shape;120;p9"/>
                  <p:cNvGrpSpPr/>
                  <p:nvPr/>
                </p:nvGrpSpPr>
                <p:grpSpPr>
                  <a:xfrm>
                    <a:off x="643965" y="1839998"/>
                    <a:ext cx="114150" cy="114196"/>
                    <a:chOff x="-685100" y="4136737"/>
                    <a:chExt cx="38359" cy="38359"/>
                  </a:xfrm>
                </p:grpSpPr>
                <p:sp>
                  <p:nvSpPr>
                    <p:cNvPr id="121" name="Google Shape;121;p9"/>
                    <p:cNvSpPr/>
                    <p:nvPr/>
                  </p:nvSpPr>
                  <p:spPr>
                    <a:xfrm>
                      <a:off x="-685100" y="4136737"/>
                      <a:ext cx="38359" cy="3835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" h="389" fill="none" extrusionOk="0">
                          <a:moveTo>
                            <a:pt x="0" y="1"/>
                          </a:moveTo>
                          <a:lnTo>
                            <a:pt x="388" y="389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" name="Google Shape;122;p9"/>
                    <p:cNvSpPr/>
                    <p:nvPr/>
                  </p:nvSpPr>
                  <p:spPr>
                    <a:xfrm>
                      <a:off x="-685100" y="4136737"/>
                      <a:ext cx="38359" cy="3835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" h="389" fill="none" extrusionOk="0">
                          <a:moveTo>
                            <a:pt x="388" y="1"/>
                          </a:moveTo>
                          <a:lnTo>
                            <a:pt x="0" y="389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23" name="Google Shape;123;p9"/>
                  <p:cNvSpPr/>
                  <p:nvPr/>
                </p:nvSpPr>
                <p:spPr>
                  <a:xfrm>
                    <a:off x="463875" y="3398863"/>
                    <a:ext cx="99155" cy="9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562" fill="none" extrusionOk="0">
                        <a:moveTo>
                          <a:pt x="561" y="282"/>
                        </a:moveTo>
                        <a:cubicBezTo>
                          <a:pt x="561" y="432"/>
                          <a:pt x="438" y="561"/>
                          <a:pt x="281" y="561"/>
                        </a:cubicBezTo>
                        <a:cubicBezTo>
                          <a:pt x="129" y="561"/>
                          <a:pt x="0" y="432"/>
                          <a:pt x="0" y="282"/>
                        </a:cubicBezTo>
                        <a:cubicBezTo>
                          <a:pt x="0" y="123"/>
                          <a:pt x="129" y="0"/>
                          <a:pt x="281" y="0"/>
                        </a:cubicBezTo>
                        <a:cubicBezTo>
                          <a:pt x="438" y="0"/>
                          <a:pt x="561" y="123"/>
                          <a:pt x="561" y="282"/>
                        </a:cubicBezTo>
                        <a:close/>
                      </a:path>
                    </a:pathLst>
                  </a:custGeom>
                  <a:noFill/>
                  <a:ln w="9525" cap="rnd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24" name="Google Shape;124;p9"/>
              <p:cNvSpPr/>
              <p:nvPr/>
            </p:nvSpPr>
            <p:spPr>
              <a:xfrm>
                <a:off x="246028" y="2558497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5" name="Google Shape;125;p9"/>
            <p:cNvSpPr/>
            <p:nvPr/>
          </p:nvSpPr>
          <p:spPr>
            <a:xfrm>
              <a:off x="7419265" y="4603997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9"/>
          <p:cNvSpPr txBox="1">
            <a:spLocks noGrp="1"/>
          </p:cNvSpPr>
          <p:nvPr>
            <p:ph type="title"/>
          </p:nvPr>
        </p:nvSpPr>
        <p:spPr>
          <a:xfrm>
            <a:off x="4646950" y="1048650"/>
            <a:ext cx="35526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9"/>
          <p:cNvSpPr txBox="1">
            <a:spLocks noGrp="1"/>
          </p:cNvSpPr>
          <p:nvPr>
            <p:ph type="subTitle" idx="1"/>
          </p:nvPr>
        </p:nvSpPr>
        <p:spPr>
          <a:xfrm>
            <a:off x="4646950" y="2163750"/>
            <a:ext cx="3552600" cy="10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3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15"/>
          <p:cNvGrpSpPr/>
          <p:nvPr/>
        </p:nvGrpSpPr>
        <p:grpSpPr>
          <a:xfrm>
            <a:off x="357512" y="259179"/>
            <a:ext cx="8674608" cy="4655758"/>
            <a:chOff x="357512" y="259179"/>
            <a:chExt cx="8674608" cy="4655758"/>
          </a:xfrm>
        </p:grpSpPr>
        <p:sp>
          <p:nvSpPr>
            <p:cNvPr id="195" name="Google Shape;195;p15"/>
            <p:cNvSpPr/>
            <p:nvPr/>
          </p:nvSpPr>
          <p:spPr>
            <a:xfrm>
              <a:off x="357512" y="4136700"/>
              <a:ext cx="99155" cy="99350"/>
            </a:xfrm>
            <a:custGeom>
              <a:avLst/>
              <a:gdLst/>
              <a:ahLst/>
              <a:cxnLst/>
              <a:rect l="l" t="t" r="r" b="b"/>
              <a:pathLst>
                <a:path w="561" h="562" fill="none" extrusionOk="0">
                  <a:moveTo>
                    <a:pt x="561" y="282"/>
                  </a:moveTo>
                  <a:cubicBezTo>
                    <a:pt x="561" y="432"/>
                    <a:pt x="438" y="561"/>
                    <a:pt x="281" y="561"/>
                  </a:cubicBezTo>
                  <a:cubicBezTo>
                    <a:pt x="129" y="561"/>
                    <a:pt x="0" y="432"/>
                    <a:pt x="0" y="282"/>
                  </a:cubicBezTo>
                  <a:cubicBezTo>
                    <a:pt x="0" y="123"/>
                    <a:pt x="129" y="0"/>
                    <a:pt x="281" y="0"/>
                  </a:cubicBezTo>
                  <a:cubicBezTo>
                    <a:pt x="438" y="0"/>
                    <a:pt x="561" y="123"/>
                    <a:pt x="561" y="28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410202" y="4753179"/>
              <a:ext cx="165226" cy="135250"/>
            </a:xfrm>
            <a:custGeom>
              <a:avLst/>
              <a:gdLst/>
              <a:ahLst/>
              <a:cxnLst/>
              <a:rect l="l" t="t" r="r" b="b"/>
              <a:pathLst>
                <a:path w="705" h="577" fill="none" extrusionOk="0">
                  <a:moveTo>
                    <a:pt x="353" y="577"/>
                  </a:moveTo>
                  <a:lnTo>
                    <a:pt x="252" y="511"/>
                  </a:lnTo>
                  <a:cubicBezTo>
                    <a:pt x="8" y="354"/>
                    <a:pt x="8" y="239"/>
                    <a:pt x="1" y="196"/>
                  </a:cubicBezTo>
                  <a:cubicBezTo>
                    <a:pt x="1" y="87"/>
                    <a:pt x="87" y="1"/>
                    <a:pt x="194" y="1"/>
                  </a:cubicBezTo>
                  <a:cubicBezTo>
                    <a:pt x="259" y="1"/>
                    <a:pt x="316" y="37"/>
                    <a:pt x="353" y="87"/>
                  </a:cubicBezTo>
                  <a:cubicBezTo>
                    <a:pt x="389" y="37"/>
                    <a:pt x="446" y="1"/>
                    <a:pt x="511" y="1"/>
                  </a:cubicBezTo>
                  <a:cubicBezTo>
                    <a:pt x="611" y="1"/>
                    <a:pt x="698" y="87"/>
                    <a:pt x="698" y="196"/>
                  </a:cubicBezTo>
                  <a:cubicBezTo>
                    <a:pt x="698" y="239"/>
                    <a:pt x="704" y="354"/>
                    <a:pt x="453" y="51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1076065" y="4888434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8" name="Google Shape;198;p15"/>
            <p:cNvGrpSpPr/>
            <p:nvPr/>
          </p:nvGrpSpPr>
          <p:grpSpPr>
            <a:xfrm>
              <a:off x="8751065" y="269698"/>
              <a:ext cx="114150" cy="114196"/>
              <a:chOff x="-685100" y="4136737"/>
              <a:chExt cx="38359" cy="38359"/>
            </a:xfrm>
          </p:grpSpPr>
          <p:sp>
            <p:nvSpPr>
              <p:cNvPr id="199" name="Google Shape;199;p15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0" y="1"/>
                    </a:moveTo>
                    <a:lnTo>
                      <a:pt x="388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388" y="1"/>
                    </a:moveTo>
                    <a:lnTo>
                      <a:pt x="0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" name="Google Shape;201;p15"/>
            <p:cNvSpPr/>
            <p:nvPr/>
          </p:nvSpPr>
          <p:spPr>
            <a:xfrm>
              <a:off x="8430765" y="838334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8011165" y="259179"/>
              <a:ext cx="165226" cy="135250"/>
            </a:xfrm>
            <a:custGeom>
              <a:avLst/>
              <a:gdLst/>
              <a:ahLst/>
              <a:cxnLst/>
              <a:rect l="l" t="t" r="r" b="b"/>
              <a:pathLst>
                <a:path w="705" h="577" fill="none" extrusionOk="0">
                  <a:moveTo>
                    <a:pt x="353" y="577"/>
                  </a:moveTo>
                  <a:lnTo>
                    <a:pt x="252" y="511"/>
                  </a:lnTo>
                  <a:cubicBezTo>
                    <a:pt x="8" y="354"/>
                    <a:pt x="8" y="239"/>
                    <a:pt x="1" y="196"/>
                  </a:cubicBezTo>
                  <a:cubicBezTo>
                    <a:pt x="1" y="87"/>
                    <a:pt x="87" y="1"/>
                    <a:pt x="194" y="1"/>
                  </a:cubicBezTo>
                  <a:cubicBezTo>
                    <a:pt x="259" y="1"/>
                    <a:pt x="316" y="37"/>
                    <a:pt x="353" y="87"/>
                  </a:cubicBezTo>
                  <a:cubicBezTo>
                    <a:pt x="389" y="37"/>
                    <a:pt x="446" y="1"/>
                    <a:pt x="511" y="1"/>
                  </a:cubicBezTo>
                  <a:cubicBezTo>
                    <a:pt x="611" y="1"/>
                    <a:pt x="698" y="87"/>
                    <a:pt x="698" y="196"/>
                  </a:cubicBezTo>
                  <a:cubicBezTo>
                    <a:pt x="698" y="239"/>
                    <a:pt x="704" y="354"/>
                    <a:pt x="453" y="51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8927060" y="1164941"/>
              <a:ext cx="105061" cy="99348"/>
            </a:xfrm>
            <a:custGeom>
              <a:avLst/>
              <a:gdLst/>
              <a:ahLst/>
              <a:cxnLst/>
              <a:rect l="l" t="t" r="r" b="b"/>
              <a:pathLst>
                <a:path w="662" h="626" extrusionOk="0">
                  <a:moveTo>
                    <a:pt x="1" y="1"/>
                  </a:moveTo>
                  <a:lnTo>
                    <a:pt x="239" y="625"/>
                  </a:lnTo>
                  <a:lnTo>
                    <a:pt x="662" y="10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5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3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 txBox="1">
            <a:spLocks noGrp="1"/>
          </p:cNvSpPr>
          <p:nvPr>
            <p:ph type="title"/>
          </p:nvPr>
        </p:nvSpPr>
        <p:spPr>
          <a:xfrm>
            <a:off x="720000" y="5212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17"/>
          <p:cNvGrpSpPr/>
          <p:nvPr/>
        </p:nvGrpSpPr>
        <p:grpSpPr>
          <a:xfrm>
            <a:off x="3703597" y="4681879"/>
            <a:ext cx="1736755" cy="328039"/>
            <a:chOff x="3756610" y="4688154"/>
            <a:chExt cx="1736755" cy="328039"/>
          </a:xfrm>
        </p:grpSpPr>
        <p:grpSp>
          <p:nvGrpSpPr>
            <p:cNvPr id="220" name="Google Shape;220;p17"/>
            <p:cNvGrpSpPr/>
            <p:nvPr/>
          </p:nvGrpSpPr>
          <p:grpSpPr>
            <a:xfrm>
              <a:off x="3756610" y="4706100"/>
              <a:ext cx="1028402" cy="286513"/>
              <a:chOff x="3756610" y="4706100"/>
              <a:chExt cx="1028402" cy="286513"/>
            </a:xfrm>
          </p:grpSpPr>
          <p:sp>
            <p:nvSpPr>
              <p:cNvPr id="221" name="Google Shape;221;p17"/>
              <p:cNvSpPr/>
              <p:nvPr/>
            </p:nvSpPr>
            <p:spPr>
              <a:xfrm>
                <a:off x="4073187" y="4706100"/>
                <a:ext cx="99155" cy="9935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2" fill="none" extrusionOk="0">
                    <a:moveTo>
                      <a:pt x="561" y="282"/>
                    </a:moveTo>
                    <a:cubicBezTo>
                      <a:pt x="561" y="432"/>
                      <a:pt x="438" y="561"/>
                      <a:pt x="281" y="561"/>
                    </a:cubicBezTo>
                    <a:cubicBezTo>
                      <a:pt x="129" y="561"/>
                      <a:pt x="0" y="432"/>
                      <a:pt x="0" y="282"/>
                    </a:cubicBezTo>
                    <a:cubicBezTo>
                      <a:pt x="0" y="123"/>
                      <a:pt x="129" y="0"/>
                      <a:pt x="281" y="0"/>
                    </a:cubicBezTo>
                    <a:cubicBezTo>
                      <a:pt x="438" y="0"/>
                      <a:pt x="561" y="123"/>
                      <a:pt x="561" y="282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7"/>
              <p:cNvSpPr/>
              <p:nvPr/>
            </p:nvSpPr>
            <p:spPr>
              <a:xfrm>
                <a:off x="3756610" y="4893266"/>
                <a:ext cx="105061" cy="99348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26" extrusionOk="0">
                    <a:moveTo>
                      <a:pt x="1" y="1"/>
                    </a:moveTo>
                    <a:lnTo>
                      <a:pt x="239" y="625"/>
                    </a:lnTo>
                    <a:lnTo>
                      <a:pt x="662" y="101"/>
                    </a:lnTo>
                    <a:lnTo>
                      <a:pt x="1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7"/>
              <p:cNvSpPr/>
              <p:nvPr/>
            </p:nvSpPr>
            <p:spPr>
              <a:xfrm>
                <a:off x="4365878" y="4866759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17"/>
            <p:cNvGrpSpPr/>
            <p:nvPr/>
          </p:nvGrpSpPr>
          <p:grpSpPr>
            <a:xfrm>
              <a:off x="5077902" y="4688154"/>
              <a:ext cx="415463" cy="328039"/>
              <a:chOff x="5077902" y="4688154"/>
              <a:chExt cx="415463" cy="328039"/>
            </a:xfrm>
          </p:grpSpPr>
          <p:grpSp>
            <p:nvGrpSpPr>
              <p:cNvPr id="225" name="Google Shape;225;p17"/>
              <p:cNvGrpSpPr/>
              <p:nvPr/>
            </p:nvGrpSpPr>
            <p:grpSpPr>
              <a:xfrm>
                <a:off x="5379215" y="4901998"/>
                <a:ext cx="114150" cy="114196"/>
                <a:chOff x="-1811789" y="5621319"/>
                <a:chExt cx="38359" cy="38359"/>
              </a:xfrm>
            </p:grpSpPr>
            <p:sp>
              <p:nvSpPr>
                <p:cNvPr id="226" name="Google Shape;226;p17"/>
                <p:cNvSpPr/>
                <p:nvPr/>
              </p:nvSpPr>
              <p:spPr>
                <a:xfrm>
                  <a:off x="-1811789" y="5621319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0" y="1"/>
                      </a:moveTo>
                      <a:lnTo>
                        <a:pt x="388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17"/>
                <p:cNvSpPr/>
                <p:nvPr/>
              </p:nvSpPr>
              <p:spPr>
                <a:xfrm>
                  <a:off x="-1811789" y="5621319"/>
                  <a:ext cx="38359" cy="38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fill="none" extrusionOk="0">
                      <a:moveTo>
                        <a:pt x="388" y="1"/>
                      </a:moveTo>
                      <a:lnTo>
                        <a:pt x="0" y="389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" name="Google Shape;228;p17"/>
              <p:cNvSpPr/>
              <p:nvPr/>
            </p:nvSpPr>
            <p:spPr>
              <a:xfrm>
                <a:off x="5077902" y="4688154"/>
                <a:ext cx="165226" cy="135250"/>
              </a:xfrm>
              <a:custGeom>
                <a:avLst/>
                <a:gdLst/>
                <a:ahLst/>
                <a:cxnLst/>
                <a:rect l="l" t="t" r="r" b="b"/>
                <a:pathLst>
                  <a:path w="705" h="577" fill="none" extrusionOk="0">
                    <a:moveTo>
                      <a:pt x="353" y="577"/>
                    </a:moveTo>
                    <a:lnTo>
                      <a:pt x="252" y="511"/>
                    </a:lnTo>
                    <a:cubicBezTo>
                      <a:pt x="8" y="354"/>
                      <a:pt x="8" y="239"/>
                      <a:pt x="1" y="196"/>
                    </a:cubicBezTo>
                    <a:cubicBezTo>
                      <a:pt x="1" y="87"/>
                      <a:pt x="87" y="1"/>
                      <a:pt x="194" y="1"/>
                    </a:cubicBezTo>
                    <a:cubicBezTo>
                      <a:pt x="259" y="1"/>
                      <a:pt x="316" y="37"/>
                      <a:pt x="353" y="87"/>
                    </a:cubicBezTo>
                    <a:cubicBezTo>
                      <a:pt x="389" y="37"/>
                      <a:pt x="446" y="1"/>
                      <a:pt x="511" y="1"/>
                    </a:cubicBezTo>
                    <a:cubicBezTo>
                      <a:pt x="611" y="1"/>
                      <a:pt x="698" y="87"/>
                      <a:pt x="698" y="196"/>
                    </a:cubicBezTo>
                    <a:cubicBezTo>
                      <a:pt x="698" y="239"/>
                      <a:pt x="704" y="354"/>
                      <a:pt x="453" y="51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26"/>
          <p:cNvGrpSpPr/>
          <p:nvPr/>
        </p:nvGrpSpPr>
        <p:grpSpPr>
          <a:xfrm>
            <a:off x="-209010" y="539498"/>
            <a:ext cx="9154058" cy="4421204"/>
            <a:chOff x="-209010" y="539498"/>
            <a:chExt cx="9154058" cy="4421204"/>
          </a:xfrm>
        </p:grpSpPr>
        <p:sp>
          <p:nvSpPr>
            <p:cNvPr id="364" name="Google Shape;364;p26"/>
            <p:cNvSpPr/>
            <p:nvPr/>
          </p:nvSpPr>
          <p:spPr>
            <a:xfrm>
              <a:off x="137152" y="978104"/>
              <a:ext cx="165226" cy="135250"/>
            </a:xfrm>
            <a:custGeom>
              <a:avLst/>
              <a:gdLst/>
              <a:ahLst/>
              <a:cxnLst/>
              <a:rect l="l" t="t" r="r" b="b"/>
              <a:pathLst>
                <a:path w="705" h="577" fill="none" extrusionOk="0">
                  <a:moveTo>
                    <a:pt x="353" y="577"/>
                  </a:moveTo>
                  <a:lnTo>
                    <a:pt x="252" y="511"/>
                  </a:lnTo>
                  <a:cubicBezTo>
                    <a:pt x="8" y="354"/>
                    <a:pt x="8" y="239"/>
                    <a:pt x="1" y="196"/>
                  </a:cubicBezTo>
                  <a:cubicBezTo>
                    <a:pt x="1" y="87"/>
                    <a:pt x="87" y="1"/>
                    <a:pt x="194" y="1"/>
                  </a:cubicBezTo>
                  <a:cubicBezTo>
                    <a:pt x="259" y="1"/>
                    <a:pt x="316" y="37"/>
                    <a:pt x="353" y="87"/>
                  </a:cubicBezTo>
                  <a:cubicBezTo>
                    <a:pt x="389" y="37"/>
                    <a:pt x="446" y="1"/>
                    <a:pt x="511" y="1"/>
                  </a:cubicBezTo>
                  <a:cubicBezTo>
                    <a:pt x="611" y="1"/>
                    <a:pt x="698" y="87"/>
                    <a:pt x="698" y="196"/>
                  </a:cubicBezTo>
                  <a:cubicBezTo>
                    <a:pt x="698" y="239"/>
                    <a:pt x="704" y="354"/>
                    <a:pt x="453" y="51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5" name="Google Shape;365;p26"/>
            <p:cNvGrpSpPr/>
            <p:nvPr/>
          </p:nvGrpSpPr>
          <p:grpSpPr>
            <a:xfrm>
              <a:off x="442090" y="539498"/>
              <a:ext cx="114150" cy="114196"/>
              <a:chOff x="-685100" y="4136737"/>
              <a:chExt cx="38359" cy="38359"/>
            </a:xfrm>
          </p:grpSpPr>
          <p:sp>
            <p:nvSpPr>
              <p:cNvPr id="366" name="Google Shape;366;p26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0" y="1"/>
                    </a:moveTo>
                    <a:lnTo>
                      <a:pt x="388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6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388" y="1"/>
                    </a:moveTo>
                    <a:lnTo>
                      <a:pt x="0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" name="Google Shape;368;p26"/>
            <p:cNvSpPr/>
            <p:nvPr/>
          </p:nvSpPr>
          <p:spPr>
            <a:xfrm>
              <a:off x="-209010" y="653709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8111350" y="4861351"/>
              <a:ext cx="105074" cy="99351"/>
            </a:xfrm>
            <a:custGeom>
              <a:avLst/>
              <a:gdLst/>
              <a:ahLst/>
              <a:cxnLst/>
              <a:rect l="l" t="t" r="r" b="b"/>
              <a:pathLst>
                <a:path w="662" h="635" extrusionOk="0">
                  <a:moveTo>
                    <a:pt x="662" y="1"/>
                  </a:moveTo>
                  <a:lnTo>
                    <a:pt x="1" y="110"/>
                  </a:lnTo>
                  <a:lnTo>
                    <a:pt x="425" y="634"/>
                  </a:lnTo>
                  <a:lnTo>
                    <a:pt x="66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8525915" y="4934084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8548850" y="4504650"/>
              <a:ext cx="99155" cy="99350"/>
            </a:xfrm>
            <a:custGeom>
              <a:avLst/>
              <a:gdLst/>
              <a:ahLst/>
              <a:cxnLst/>
              <a:rect l="l" t="t" r="r" b="b"/>
              <a:pathLst>
                <a:path w="561" h="562" fill="none" extrusionOk="0">
                  <a:moveTo>
                    <a:pt x="561" y="282"/>
                  </a:moveTo>
                  <a:cubicBezTo>
                    <a:pt x="561" y="432"/>
                    <a:pt x="438" y="561"/>
                    <a:pt x="281" y="561"/>
                  </a:cubicBezTo>
                  <a:cubicBezTo>
                    <a:pt x="129" y="561"/>
                    <a:pt x="0" y="432"/>
                    <a:pt x="0" y="282"/>
                  </a:cubicBezTo>
                  <a:cubicBezTo>
                    <a:pt x="0" y="123"/>
                    <a:pt x="129" y="0"/>
                    <a:pt x="281" y="0"/>
                  </a:cubicBezTo>
                  <a:cubicBezTo>
                    <a:pt x="438" y="0"/>
                    <a:pt x="561" y="123"/>
                    <a:pt x="561" y="28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26"/>
            <p:cNvGrpSpPr/>
            <p:nvPr/>
          </p:nvGrpSpPr>
          <p:grpSpPr>
            <a:xfrm>
              <a:off x="8807965" y="4028023"/>
              <a:ext cx="114162" cy="114196"/>
              <a:chOff x="-731163" y="4510964"/>
              <a:chExt cx="38363" cy="38359"/>
            </a:xfrm>
          </p:grpSpPr>
          <p:sp>
            <p:nvSpPr>
              <p:cNvPr id="373" name="Google Shape;373;p26"/>
              <p:cNvSpPr/>
              <p:nvPr/>
            </p:nvSpPr>
            <p:spPr>
              <a:xfrm>
                <a:off x="-731163" y="4510964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0" y="1"/>
                    </a:moveTo>
                    <a:lnTo>
                      <a:pt x="388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6"/>
              <p:cNvSpPr/>
              <p:nvPr/>
            </p:nvSpPr>
            <p:spPr>
              <a:xfrm>
                <a:off x="-731159" y="4510964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388" y="1"/>
                    </a:moveTo>
                    <a:lnTo>
                      <a:pt x="0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5" name="Google Shape;375;p26"/>
          <p:cNvSpPr txBox="1">
            <a:spLocks noGrp="1"/>
          </p:cNvSpPr>
          <p:nvPr>
            <p:ph type="title"/>
          </p:nvPr>
        </p:nvSpPr>
        <p:spPr>
          <a:xfrm>
            <a:off x="720000" y="521208"/>
            <a:ext cx="77040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26"/>
          <p:cNvSpPr txBox="1">
            <a:spLocks noGrp="1"/>
          </p:cNvSpPr>
          <p:nvPr>
            <p:ph type="subTitle" idx="1"/>
          </p:nvPr>
        </p:nvSpPr>
        <p:spPr>
          <a:xfrm>
            <a:off x="719988" y="2767583"/>
            <a:ext cx="22119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6"/>
          <p:cNvSpPr txBox="1">
            <a:spLocks noGrp="1"/>
          </p:cNvSpPr>
          <p:nvPr>
            <p:ph type="subTitle" idx="2"/>
          </p:nvPr>
        </p:nvSpPr>
        <p:spPr>
          <a:xfrm>
            <a:off x="3309720" y="2767583"/>
            <a:ext cx="22119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26"/>
          <p:cNvSpPr txBox="1">
            <a:spLocks noGrp="1"/>
          </p:cNvSpPr>
          <p:nvPr>
            <p:ph type="subTitle" idx="3"/>
          </p:nvPr>
        </p:nvSpPr>
        <p:spPr>
          <a:xfrm>
            <a:off x="5899452" y="2767583"/>
            <a:ext cx="22119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6"/>
          <p:cNvSpPr txBox="1">
            <a:spLocks noGrp="1"/>
          </p:cNvSpPr>
          <p:nvPr>
            <p:ph type="subTitle" idx="4"/>
          </p:nvPr>
        </p:nvSpPr>
        <p:spPr>
          <a:xfrm>
            <a:off x="719988" y="2365250"/>
            <a:ext cx="22119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380" name="Google Shape;380;p26"/>
          <p:cNvSpPr txBox="1">
            <a:spLocks noGrp="1"/>
          </p:cNvSpPr>
          <p:nvPr>
            <p:ph type="subTitle" idx="5"/>
          </p:nvPr>
        </p:nvSpPr>
        <p:spPr>
          <a:xfrm>
            <a:off x="3309720" y="2365250"/>
            <a:ext cx="22119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381" name="Google Shape;381;p26"/>
          <p:cNvSpPr txBox="1">
            <a:spLocks noGrp="1"/>
          </p:cNvSpPr>
          <p:nvPr>
            <p:ph type="subTitle" idx="6"/>
          </p:nvPr>
        </p:nvSpPr>
        <p:spPr>
          <a:xfrm>
            <a:off x="5899452" y="2365250"/>
            <a:ext cx="22119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8" r:id="rId6"/>
    <p:sldLayoutId id="2147483661" r:id="rId7"/>
    <p:sldLayoutId id="2147483663" r:id="rId8"/>
    <p:sldLayoutId id="2147483672" r:id="rId9"/>
    <p:sldLayoutId id="2147483677" r:id="rId10"/>
    <p:sldLayoutId id="2147483678" r:id="rId11"/>
    <p:sldLayoutId id="2147483679" r:id="rId12"/>
    <p:sldLayoutId id="214748368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Vue de dessus d’un calendrier avec un stylet rouge sur le dessus">
            <a:extLst>
              <a:ext uri="{FF2B5EF4-FFF2-40B4-BE49-F238E27FC236}">
                <a16:creationId xmlns:a16="http://schemas.microsoft.com/office/drawing/2014/main" id="{D5CCE7A6-BE90-BC97-CF66-1D3C798E8D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408" r="17869" b="16382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05C7C2D-EE6A-D375-5E9B-ACB8EB4CA34E}"/>
              </a:ext>
            </a:extLst>
          </p:cNvPr>
          <p:cNvSpPr/>
          <p:nvPr/>
        </p:nvSpPr>
        <p:spPr>
          <a:xfrm>
            <a:off x="-593124" y="1414360"/>
            <a:ext cx="7688370" cy="1884900"/>
          </a:xfrm>
          <a:prstGeom prst="roundRect">
            <a:avLst>
              <a:gd name="adj" fmla="val 27156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US">
              <a:solidFill>
                <a:schemeClr val="tx2"/>
              </a:solidFill>
            </a:endParaRPr>
          </a:p>
        </p:txBody>
      </p:sp>
      <p:sp>
        <p:nvSpPr>
          <p:cNvPr id="546" name="Google Shape;546;p38"/>
          <p:cNvSpPr txBox="1">
            <a:spLocks noGrp="1"/>
          </p:cNvSpPr>
          <p:nvPr>
            <p:ph type="ctrTitle"/>
          </p:nvPr>
        </p:nvSpPr>
        <p:spPr>
          <a:xfrm>
            <a:off x="133534" y="1971585"/>
            <a:ext cx="7688370" cy="7724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ts val="40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400" dirty="0">
                <a:solidFill>
                  <a:schemeClr val="bg1"/>
                </a:solidFill>
              </a:rPr>
              <a:t>Emplois du Temps Universitaires</a:t>
            </a:r>
          </a:p>
        </p:txBody>
      </p:sp>
      <p:sp>
        <p:nvSpPr>
          <p:cNvPr id="547" name="Google Shape;547;p38"/>
          <p:cNvSpPr txBox="1">
            <a:spLocks noGrp="1"/>
          </p:cNvSpPr>
          <p:nvPr>
            <p:ph type="subTitle" idx="1"/>
          </p:nvPr>
        </p:nvSpPr>
        <p:spPr>
          <a:xfrm>
            <a:off x="133534" y="2710565"/>
            <a:ext cx="5758898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>
                <a:solidFill>
                  <a:schemeClr val="bg1"/>
                </a:solidFill>
                <a:effectLst/>
                <a:latin typeface="Inter"/>
              </a:rPr>
              <a:t>Application des méthodes de programmation par contraintes (CSP)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54C2111-0AD1-46C6-22CA-73E56E387BD9}"/>
              </a:ext>
            </a:extLst>
          </p:cNvPr>
          <p:cNvSpPr txBox="1"/>
          <p:nvPr/>
        </p:nvSpPr>
        <p:spPr>
          <a:xfrm>
            <a:off x="133534" y="1551344"/>
            <a:ext cx="2315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fr-FR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lbert Sans"/>
                <a:sym typeface="Albert Sans"/>
              </a:rPr>
              <a:t>Planification d’</a:t>
            </a:r>
            <a:endParaRPr lang="fr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p42"/>
          <p:cNvSpPr txBox="1">
            <a:spLocks noGrp="1"/>
          </p:cNvSpPr>
          <p:nvPr>
            <p:ph type="title"/>
          </p:nvPr>
        </p:nvSpPr>
        <p:spPr>
          <a:xfrm>
            <a:off x="865350" y="663313"/>
            <a:ext cx="41850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295" name="Google Shape;1295;p42"/>
          <p:cNvSpPr txBox="1">
            <a:spLocks noGrp="1"/>
          </p:cNvSpPr>
          <p:nvPr>
            <p:ph type="title" idx="2"/>
          </p:nvPr>
        </p:nvSpPr>
        <p:spPr>
          <a:xfrm>
            <a:off x="4093650" y="140425"/>
            <a:ext cx="9567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96" name="Google Shape;1296;p42"/>
          <p:cNvSpPr txBox="1">
            <a:spLocks noGrp="1"/>
          </p:cNvSpPr>
          <p:nvPr>
            <p:ph type="subTitle" idx="1"/>
          </p:nvPr>
        </p:nvSpPr>
        <p:spPr>
          <a:xfrm>
            <a:off x="1242077" y="2010687"/>
            <a:ext cx="3867666" cy="10261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fr-FR" dirty="0"/>
              <a:t>Générer des emplois du temps valides et optimisés en s’adaptant aux besoins de chacun</a:t>
            </a:r>
            <a:endParaRPr dirty="0"/>
          </a:p>
        </p:txBody>
      </p:sp>
      <p:sp>
        <p:nvSpPr>
          <p:cNvPr id="1297" name="Google Shape;1297;p42"/>
          <p:cNvSpPr/>
          <p:nvPr/>
        </p:nvSpPr>
        <p:spPr>
          <a:xfrm>
            <a:off x="1192500" y="1006650"/>
            <a:ext cx="99155" cy="99350"/>
          </a:xfrm>
          <a:custGeom>
            <a:avLst/>
            <a:gdLst/>
            <a:ahLst/>
            <a:cxnLst/>
            <a:rect l="l" t="t" r="r" b="b"/>
            <a:pathLst>
              <a:path w="561" h="562" fill="none" extrusionOk="0">
                <a:moveTo>
                  <a:pt x="561" y="282"/>
                </a:moveTo>
                <a:cubicBezTo>
                  <a:pt x="561" y="432"/>
                  <a:pt x="438" y="561"/>
                  <a:pt x="281" y="561"/>
                </a:cubicBezTo>
                <a:cubicBezTo>
                  <a:pt x="129" y="561"/>
                  <a:pt x="0" y="432"/>
                  <a:pt x="0" y="282"/>
                </a:cubicBezTo>
                <a:cubicBezTo>
                  <a:pt x="0" y="123"/>
                  <a:pt x="129" y="0"/>
                  <a:pt x="281" y="0"/>
                </a:cubicBezTo>
                <a:cubicBezTo>
                  <a:pt x="438" y="0"/>
                  <a:pt x="561" y="123"/>
                  <a:pt x="561" y="282"/>
                </a:cubicBezTo>
                <a:close/>
              </a:path>
            </a:pathLst>
          </a:custGeom>
          <a:noFill/>
          <a:ln w="952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" name="Google Shape;1298;p42"/>
          <p:cNvGrpSpPr/>
          <p:nvPr/>
        </p:nvGrpSpPr>
        <p:grpSpPr>
          <a:xfrm>
            <a:off x="2296575" y="-20528"/>
            <a:ext cx="6847273" cy="5016903"/>
            <a:chOff x="2296575" y="-20528"/>
            <a:chExt cx="6847273" cy="5016903"/>
          </a:xfrm>
        </p:grpSpPr>
        <p:grpSp>
          <p:nvGrpSpPr>
            <p:cNvPr id="1299" name="Google Shape;1299;p42"/>
            <p:cNvGrpSpPr/>
            <p:nvPr/>
          </p:nvGrpSpPr>
          <p:grpSpPr>
            <a:xfrm>
              <a:off x="5514205" y="-20528"/>
              <a:ext cx="411352" cy="1199311"/>
              <a:chOff x="5706054" y="1123445"/>
              <a:chExt cx="350087" cy="1020777"/>
            </a:xfrm>
          </p:grpSpPr>
          <p:sp>
            <p:nvSpPr>
              <p:cNvPr id="1300" name="Google Shape;1300;p42"/>
              <p:cNvSpPr/>
              <p:nvPr/>
            </p:nvSpPr>
            <p:spPr>
              <a:xfrm>
                <a:off x="5803698" y="2016593"/>
                <a:ext cx="155053" cy="72271"/>
              </a:xfrm>
              <a:custGeom>
                <a:avLst/>
                <a:gdLst/>
                <a:ahLst/>
                <a:cxnLst/>
                <a:rect l="l" t="t" r="r" b="b"/>
                <a:pathLst>
                  <a:path w="605" h="282" extrusionOk="0">
                    <a:moveTo>
                      <a:pt x="1" y="1"/>
                    </a:moveTo>
                    <a:cubicBezTo>
                      <a:pt x="15" y="159"/>
                      <a:pt x="144" y="282"/>
                      <a:pt x="303" y="282"/>
                    </a:cubicBezTo>
                    <a:cubicBezTo>
                      <a:pt x="460" y="282"/>
                      <a:pt x="589" y="159"/>
                      <a:pt x="6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2"/>
              <p:cNvSpPr/>
              <p:nvPr/>
            </p:nvSpPr>
            <p:spPr>
              <a:xfrm>
                <a:off x="5881096" y="2114237"/>
                <a:ext cx="256" cy="2998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" extrusionOk="0">
                    <a:moveTo>
                      <a:pt x="1" y="1"/>
                    </a:moveTo>
                    <a:lnTo>
                      <a:pt x="1" y="116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42"/>
              <p:cNvSpPr/>
              <p:nvPr/>
            </p:nvSpPr>
            <p:spPr>
              <a:xfrm>
                <a:off x="5881096" y="2114237"/>
                <a:ext cx="256" cy="2998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" fill="none" extrusionOk="0">
                    <a:moveTo>
                      <a:pt x="1" y="1"/>
                    </a:moveTo>
                    <a:lnTo>
                      <a:pt x="1" y="116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42"/>
              <p:cNvSpPr/>
              <p:nvPr/>
            </p:nvSpPr>
            <p:spPr>
              <a:xfrm>
                <a:off x="5932353" y="2101423"/>
                <a:ext cx="15377" cy="24090"/>
              </a:xfrm>
              <a:custGeom>
                <a:avLst/>
                <a:gdLst/>
                <a:ahLst/>
                <a:cxnLst/>
                <a:rect l="l" t="t" r="r" b="b"/>
                <a:pathLst>
                  <a:path w="60" h="94" extrusionOk="0">
                    <a:moveTo>
                      <a:pt x="1" y="1"/>
                    </a:moveTo>
                    <a:lnTo>
                      <a:pt x="60" y="94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42"/>
              <p:cNvSpPr/>
              <p:nvPr/>
            </p:nvSpPr>
            <p:spPr>
              <a:xfrm>
                <a:off x="5932353" y="2101423"/>
                <a:ext cx="15377" cy="24090"/>
              </a:xfrm>
              <a:custGeom>
                <a:avLst/>
                <a:gdLst/>
                <a:ahLst/>
                <a:cxnLst/>
                <a:rect l="l" t="t" r="r" b="b"/>
                <a:pathLst>
                  <a:path w="60" h="94" fill="none" extrusionOk="0">
                    <a:moveTo>
                      <a:pt x="1" y="1"/>
                    </a:moveTo>
                    <a:lnTo>
                      <a:pt x="60" y="94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2"/>
              <p:cNvSpPr/>
              <p:nvPr/>
            </p:nvSpPr>
            <p:spPr>
              <a:xfrm>
                <a:off x="5971308" y="2062980"/>
                <a:ext cx="2409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94" h="58" extrusionOk="0">
                    <a:moveTo>
                      <a:pt x="1" y="1"/>
                    </a:moveTo>
                    <a:lnTo>
                      <a:pt x="94" y="58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2"/>
              <p:cNvSpPr/>
              <p:nvPr/>
            </p:nvSpPr>
            <p:spPr>
              <a:xfrm>
                <a:off x="5971308" y="2062980"/>
                <a:ext cx="2409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94" h="58" fill="none" extrusionOk="0">
                    <a:moveTo>
                      <a:pt x="1" y="1"/>
                    </a:moveTo>
                    <a:lnTo>
                      <a:pt x="94" y="58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2"/>
              <p:cNvSpPr/>
              <p:nvPr/>
            </p:nvSpPr>
            <p:spPr>
              <a:xfrm>
                <a:off x="5766537" y="2062980"/>
                <a:ext cx="24347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95" h="58" extrusionOk="0">
                    <a:moveTo>
                      <a:pt x="94" y="1"/>
                    </a:moveTo>
                    <a:lnTo>
                      <a:pt x="1" y="58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42"/>
              <p:cNvSpPr/>
              <p:nvPr/>
            </p:nvSpPr>
            <p:spPr>
              <a:xfrm>
                <a:off x="5766537" y="2062980"/>
                <a:ext cx="24347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95" h="58" fill="none" extrusionOk="0">
                    <a:moveTo>
                      <a:pt x="94" y="1"/>
                    </a:moveTo>
                    <a:lnTo>
                      <a:pt x="1" y="58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42"/>
              <p:cNvSpPr/>
              <p:nvPr/>
            </p:nvSpPr>
            <p:spPr>
              <a:xfrm>
                <a:off x="5814719" y="2101423"/>
                <a:ext cx="14865" cy="24090"/>
              </a:xfrm>
              <a:custGeom>
                <a:avLst/>
                <a:gdLst/>
                <a:ahLst/>
                <a:cxnLst/>
                <a:rect l="l" t="t" r="r" b="b"/>
                <a:pathLst>
                  <a:path w="58" h="94" extrusionOk="0">
                    <a:moveTo>
                      <a:pt x="58" y="1"/>
                    </a:moveTo>
                    <a:lnTo>
                      <a:pt x="1" y="94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42"/>
              <p:cNvSpPr/>
              <p:nvPr/>
            </p:nvSpPr>
            <p:spPr>
              <a:xfrm>
                <a:off x="5814719" y="2101423"/>
                <a:ext cx="14865" cy="24090"/>
              </a:xfrm>
              <a:custGeom>
                <a:avLst/>
                <a:gdLst/>
                <a:ahLst/>
                <a:cxnLst/>
                <a:rect l="l" t="t" r="r" b="b"/>
                <a:pathLst>
                  <a:path w="58" h="94" fill="none" extrusionOk="0">
                    <a:moveTo>
                      <a:pt x="58" y="1"/>
                    </a:moveTo>
                    <a:lnTo>
                      <a:pt x="1" y="94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42"/>
              <p:cNvSpPr/>
              <p:nvPr/>
            </p:nvSpPr>
            <p:spPr>
              <a:xfrm>
                <a:off x="5706054" y="1722123"/>
                <a:ext cx="350087" cy="29472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50" extrusionOk="0">
                    <a:moveTo>
                      <a:pt x="684" y="1"/>
                    </a:moveTo>
                    <a:cubicBezTo>
                      <a:pt x="287" y="1"/>
                      <a:pt x="1" y="309"/>
                      <a:pt x="1" y="761"/>
                    </a:cubicBezTo>
                    <a:lnTo>
                      <a:pt x="1" y="1150"/>
                    </a:lnTo>
                    <a:lnTo>
                      <a:pt x="1365" y="1150"/>
                    </a:lnTo>
                    <a:lnTo>
                      <a:pt x="1365" y="761"/>
                    </a:lnTo>
                    <a:cubicBezTo>
                      <a:pt x="1365" y="309"/>
                      <a:pt x="1079" y="1"/>
                      <a:pt x="6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42"/>
              <p:cNvSpPr/>
              <p:nvPr/>
            </p:nvSpPr>
            <p:spPr>
              <a:xfrm>
                <a:off x="5881096" y="1123445"/>
                <a:ext cx="256" cy="598924"/>
              </a:xfrm>
              <a:custGeom>
                <a:avLst/>
                <a:gdLst/>
                <a:ahLst/>
                <a:cxnLst/>
                <a:rect l="l" t="t" r="r" b="b"/>
                <a:pathLst>
                  <a:path w="1" h="2337" extrusionOk="0">
                    <a:moveTo>
                      <a:pt x="1" y="2337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42"/>
              <p:cNvSpPr/>
              <p:nvPr/>
            </p:nvSpPr>
            <p:spPr>
              <a:xfrm>
                <a:off x="5881096" y="1123445"/>
                <a:ext cx="256" cy="598924"/>
              </a:xfrm>
              <a:custGeom>
                <a:avLst/>
                <a:gdLst/>
                <a:ahLst/>
                <a:cxnLst/>
                <a:rect l="l" t="t" r="r" b="b"/>
                <a:pathLst>
                  <a:path w="1" h="2337" fill="none" extrusionOk="0">
                    <a:moveTo>
                      <a:pt x="1" y="2337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4" name="Google Shape;1314;p42"/>
            <p:cNvGrpSpPr/>
            <p:nvPr/>
          </p:nvGrpSpPr>
          <p:grpSpPr>
            <a:xfrm>
              <a:off x="2296575" y="2037532"/>
              <a:ext cx="6847273" cy="2958843"/>
              <a:chOff x="2296575" y="2037532"/>
              <a:chExt cx="6847273" cy="2958843"/>
            </a:xfrm>
          </p:grpSpPr>
          <p:sp>
            <p:nvSpPr>
              <p:cNvPr id="1315" name="Google Shape;1315;p42"/>
              <p:cNvSpPr/>
              <p:nvPr/>
            </p:nvSpPr>
            <p:spPr>
              <a:xfrm>
                <a:off x="2296575" y="4870075"/>
                <a:ext cx="6847273" cy="126300"/>
              </a:xfrm>
              <a:custGeom>
                <a:avLst/>
                <a:gdLst/>
                <a:ahLst/>
                <a:cxnLst/>
                <a:rect l="l" t="t" r="r" b="b"/>
                <a:pathLst>
                  <a:path w="6069" h="1" fill="none" extrusionOk="0">
                    <a:moveTo>
                      <a:pt x="6068" y="0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42"/>
              <p:cNvSpPr/>
              <p:nvPr/>
            </p:nvSpPr>
            <p:spPr>
              <a:xfrm>
                <a:off x="6405965" y="3922241"/>
                <a:ext cx="735541" cy="80984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6" extrusionOk="0">
                    <a:moveTo>
                      <a:pt x="0" y="0"/>
                    </a:moveTo>
                    <a:lnTo>
                      <a:pt x="0" y="316"/>
                    </a:lnTo>
                    <a:lnTo>
                      <a:pt x="2869" y="316"/>
                    </a:lnTo>
                    <a:lnTo>
                      <a:pt x="2869" y="309"/>
                    </a:lnTo>
                    <a:cubicBezTo>
                      <a:pt x="2869" y="309"/>
                      <a:pt x="1194" y="28"/>
                      <a:pt x="10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42"/>
              <p:cNvSpPr/>
              <p:nvPr/>
            </p:nvSpPr>
            <p:spPr>
              <a:xfrm>
                <a:off x="7061540" y="3533459"/>
                <a:ext cx="514622" cy="392363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531" extrusionOk="0">
                    <a:moveTo>
                      <a:pt x="210" y="1"/>
                    </a:moveTo>
                    <a:cubicBezTo>
                      <a:pt x="189" y="21"/>
                      <a:pt x="116" y="58"/>
                      <a:pt x="1" y="108"/>
                    </a:cubicBezTo>
                    <a:cubicBezTo>
                      <a:pt x="361" y="346"/>
                      <a:pt x="1476" y="1057"/>
                      <a:pt x="1519" y="1093"/>
                    </a:cubicBezTo>
                    <a:cubicBezTo>
                      <a:pt x="1540" y="1113"/>
                      <a:pt x="1597" y="1243"/>
                      <a:pt x="1640" y="1372"/>
                    </a:cubicBezTo>
                    <a:cubicBezTo>
                      <a:pt x="1662" y="1424"/>
                      <a:pt x="1676" y="1474"/>
                      <a:pt x="1691" y="1517"/>
                    </a:cubicBezTo>
                    <a:cubicBezTo>
                      <a:pt x="1698" y="1524"/>
                      <a:pt x="1698" y="1531"/>
                      <a:pt x="1698" y="1531"/>
                    </a:cubicBezTo>
                    <a:lnTo>
                      <a:pt x="1726" y="1517"/>
                    </a:lnTo>
                    <a:lnTo>
                      <a:pt x="2007" y="1372"/>
                    </a:lnTo>
                    <a:cubicBezTo>
                      <a:pt x="1964" y="1243"/>
                      <a:pt x="1907" y="1113"/>
                      <a:pt x="1885" y="1093"/>
                    </a:cubicBezTo>
                    <a:cubicBezTo>
                      <a:pt x="1842" y="1057"/>
                      <a:pt x="591" y="244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42"/>
              <p:cNvSpPr/>
              <p:nvPr/>
            </p:nvSpPr>
            <p:spPr>
              <a:xfrm>
                <a:off x="6326774" y="4002970"/>
                <a:ext cx="208617" cy="864173"/>
              </a:xfrm>
              <a:custGeom>
                <a:avLst/>
                <a:gdLst/>
                <a:ahLst/>
                <a:cxnLst/>
                <a:rect l="l" t="t" r="r" b="b"/>
                <a:pathLst>
                  <a:path w="814" h="3372" extrusionOk="0">
                    <a:moveTo>
                      <a:pt x="582" y="1"/>
                    </a:moveTo>
                    <a:lnTo>
                      <a:pt x="1" y="3372"/>
                    </a:lnTo>
                    <a:lnTo>
                      <a:pt x="230" y="3372"/>
                    </a:lnTo>
                    <a:lnTo>
                      <a:pt x="81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42"/>
              <p:cNvSpPr/>
              <p:nvPr/>
            </p:nvSpPr>
            <p:spPr>
              <a:xfrm>
                <a:off x="6254758" y="4002970"/>
                <a:ext cx="221431" cy="864173"/>
              </a:xfrm>
              <a:custGeom>
                <a:avLst/>
                <a:gdLst/>
                <a:ahLst/>
                <a:cxnLst/>
                <a:rect l="l" t="t" r="r" b="b"/>
                <a:pathLst>
                  <a:path w="864" h="3372" extrusionOk="0">
                    <a:moveTo>
                      <a:pt x="590" y="1"/>
                    </a:moveTo>
                    <a:lnTo>
                      <a:pt x="0" y="3372"/>
                    </a:lnTo>
                    <a:lnTo>
                      <a:pt x="282" y="3372"/>
                    </a:lnTo>
                    <a:lnTo>
                      <a:pt x="86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42"/>
              <p:cNvSpPr/>
              <p:nvPr/>
            </p:nvSpPr>
            <p:spPr>
              <a:xfrm>
                <a:off x="7037705" y="4002970"/>
                <a:ext cx="210411" cy="864173"/>
              </a:xfrm>
              <a:custGeom>
                <a:avLst/>
                <a:gdLst/>
                <a:ahLst/>
                <a:cxnLst/>
                <a:rect l="l" t="t" r="r" b="b"/>
                <a:pathLst>
                  <a:path w="821" h="3372" extrusionOk="0">
                    <a:moveTo>
                      <a:pt x="1" y="1"/>
                    </a:moveTo>
                    <a:lnTo>
                      <a:pt x="591" y="3372"/>
                    </a:lnTo>
                    <a:lnTo>
                      <a:pt x="820" y="3372"/>
                    </a:lnTo>
                    <a:lnTo>
                      <a:pt x="23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42"/>
              <p:cNvSpPr/>
              <p:nvPr/>
            </p:nvSpPr>
            <p:spPr>
              <a:xfrm>
                <a:off x="7096907" y="4002970"/>
                <a:ext cx="221431" cy="864173"/>
              </a:xfrm>
              <a:custGeom>
                <a:avLst/>
                <a:gdLst/>
                <a:ahLst/>
                <a:cxnLst/>
                <a:rect l="l" t="t" r="r" b="b"/>
                <a:pathLst>
                  <a:path w="864" h="3372" extrusionOk="0">
                    <a:moveTo>
                      <a:pt x="1" y="1"/>
                    </a:moveTo>
                    <a:lnTo>
                      <a:pt x="589" y="3372"/>
                    </a:lnTo>
                    <a:lnTo>
                      <a:pt x="863" y="3372"/>
                    </a:lnTo>
                    <a:lnTo>
                      <a:pt x="360" y="475"/>
                    </a:lnTo>
                    <a:lnTo>
                      <a:pt x="353" y="482"/>
                    </a:lnTo>
                    <a:lnTo>
                      <a:pt x="237" y="187"/>
                    </a:lnTo>
                    <a:lnTo>
                      <a:pt x="17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42"/>
              <p:cNvSpPr/>
              <p:nvPr/>
            </p:nvSpPr>
            <p:spPr>
              <a:xfrm>
                <a:off x="6546153" y="3599837"/>
                <a:ext cx="764757" cy="451308"/>
              </a:xfrm>
              <a:custGeom>
                <a:avLst/>
                <a:gdLst/>
                <a:ahLst/>
                <a:cxnLst/>
                <a:rect l="l" t="t" r="r" b="b"/>
                <a:pathLst>
                  <a:path w="2984" h="17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16"/>
                      <a:pt x="71" y="748"/>
                      <a:pt x="114" y="920"/>
                    </a:cubicBezTo>
                    <a:cubicBezTo>
                      <a:pt x="166" y="1129"/>
                      <a:pt x="382" y="1229"/>
                      <a:pt x="518" y="1258"/>
                    </a:cubicBezTo>
                    <a:cubicBezTo>
                      <a:pt x="647" y="1286"/>
                      <a:pt x="2322" y="1567"/>
                      <a:pt x="2322" y="1567"/>
                    </a:cubicBezTo>
                    <a:lnTo>
                      <a:pt x="2322" y="1574"/>
                    </a:lnTo>
                    <a:lnTo>
                      <a:pt x="2386" y="1760"/>
                    </a:lnTo>
                    <a:lnTo>
                      <a:pt x="2452" y="1726"/>
                    </a:lnTo>
                    <a:lnTo>
                      <a:pt x="2695" y="1603"/>
                    </a:lnTo>
                    <a:lnTo>
                      <a:pt x="2754" y="1574"/>
                    </a:lnTo>
                    <a:lnTo>
                      <a:pt x="2983" y="1451"/>
                    </a:lnTo>
                    <a:cubicBezTo>
                      <a:pt x="2983" y="1451"/>
                      <a:pt x="2904" y="1308"/>
                      <a:pt x="2854" y="1258"/>
                    </a:cubicBezTo>
                    <a:cubicBezTo>
                      <a:pt x="2847" y="1251"/>
                      <a:pt x="2847" y="1251"/>
                      <a:pt x="2840" y="1243"/>
                    </a:cubicBezTo>
                    <a:cubicBezTo>
                      <a:pt x="2804" y="1229"/>
                      <a:pt x="1905" y="784"/>
                      <a:pt x="1374" y="509"/>
                    </a:cubicBezTo>
                    <a:cubicBezTo>
                      <a:pt x="1265" y="459"/>
                      <a:pt x="1172" y="409"/>
                      <a:pt x="1106" y="380"/>
                    </a:cubicBezTo>
                    <a:cubicBezTo>
                      <a:pt x="1029" y="337"/>
                      <a:pt x="985" y="316"/>
                      <a:pt x="985" y="309"/>
                    </a:cubicBezTo>
                    <a:cubicBezTo>
                      <a:pt x="970" y="302"/>
                      <a:pt x="949" y="194"/>
                      <a:pt x="920" y="71"/>
                    </a:cubicBezTo>
                    <a:cubicBezTo>
                      <a:pt x="884" y="71"/>
                      <a:pt x="840" y="71"/>
                      <a:pt x="797" y="78"/>
                    </a:cubicBezTo>
                    <a:cubicBezTo>
                      <a:pt x="751" y="81"/>
                      <a:pt x="708" y="82"/>
                      <a:pt x="666" y="82"/>
                    </a:cubicBezTo>
                    <a:cubicBezTo>
                      <a:pt x="557" y="82"/>
                      <a:pt x="462" y="74"/>
                      <a:pt x="373" y="64"/>
                    </a:cubicBezTo>
                    <a:cubicBezTo>
                      <a:pt x="209" y="51"/>
                      <a:pt x="87" y="28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42"/>
              <p:cNvSpPr/>
              <p:nvPr/>
            </p:nvSpPr>
            <p:spPr>
              <a:xfrm>
                <a:off x="6696848" y="4002970"/>
                <a:ext cx="210411" cy="864173"/>
              </a:xfrm>
              <a:custGeom>
                <a:avLst/>
                <a:gdLst/>
                <a:ahLst/>
                <a:cxnLst/>
                <a:rect l="l" t="t" r="r" b="b"/>
                <a:pathLst>
                  <a:path w="821" h="3372" extrusionOk="0">
                    <a:moveTo>
                      <a:pt x="591" y="1"/>
                    </a:moveTo>
                    <a:lnTo>
                      <a:pt x="1" y="3372"/>
                    </a:lnTo>
                    <a:lnTo>
                      <a:pt x="239" y="3372"/>
                    </a:lnTo>
                    <a:lnTo>
                      <a:pt x="8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42"/>
              <p:cNvSpPr/>
              <p:nvPr/>
            </p:nvSpPr>
            <p:spPr>
              <a:xfrm>
                <a:off x="6627138" y="4002970"/>
                <a:ext cx="221175" cy="864173"/>
              </a:xfrm>
              <a:custGeom>
                <a:avLst/>
                <a:gdLst/>
                <a:ahLst/>
                <a:cxnLst/>
                <a:rect l="l" t="t" r="r" b="b"/>
                <a:pathLst>
                  <a:path w="863" h="3372" extrusionOk="0">
                    <a:moveTo>
                      <a:pt x="590" y="1"/>
                    </a:moveTo>
                    <a:lnTo>
                      <a:pt x="0" y="3372"/>
                    </a:lnTo>
                    <a:lnTo>
                      <a:pt x="273" y="3372"/>
                    </a:lnTo>
                    <a:lnTo>
                      <a:pt x="86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42"/>
              <p:cNvSpPr/>
              <p:nvPr/>
            </p:nvSpPr>
            <p:spPr>
              <a:xfrm>
                <a:off x="7524132" y="4664438"/>
                <a:ext cx="13071" cy="3690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44" extrusionOk="0">
                    <a:moveTo>
                      <a:pt x="0" y="1"/>
                    </a:moveTo>
                    <a:lnTo>
                      <a:pt x="30" y="144"/>
                    </a:lnTo>
                    <a:lnTo>
                      <a:pt x="30" y="137"/>
                    </a:lnTo>
                    <a:cubicBezTo>
                      <a:pt x="37" y="123"/>
                      <a:pt x="43" y="116"/>
                      <a:pt x="50" y="10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42"/>
              <p:cNvSpPr/>
              <p:nvPr/>
            </p:nvSpPr>
            <p:spPr>
              <a:xfrm>
                <a:off x="6391357" y="3188758"/>
                <a:ext cx="134550" cy="733727"/>
              </a:xfrm>
              <a:custGeom>
                <a:avLst/>
                <a:gdLst/>
                <a:ahLst/>
                <a:cxnLst/>
                <a:rect l="l" t="t" r="r" b="b"/>
                <a:pathLst>
                  <a:path w="525" h="2863" extrusionOk="0">
                    <a:moveTo>
                      <a:pt x="1" y="0"/>
                    </a:moveTo>
                    <a:lnTo>
                      <a:pt x="323" y="1582"/>
                    </a:lnTo>
                    <a:lnTo>
                      <a:pt x="323" y="2862"/>
                    </a:lnTo>
                    <a:lnTo>
                      <a:pt x="525" y="2862"/>
                    </a:lnTo>
                    <a:lnTo>
                      <a:pt x="525" y="1582"/>
                    </a:lnTo>
                    <a:lnTo>
                      <a:pt x="525" y="1575"/>
                    </a:lnTo>
                    <a:cubicBezTo>
                      <a:pt x="489" y="1561"/>
                      <a:pt x="468" y="1553"/>
                      <a:pt x="468" y="1553"/>
                    </a:cubicBezTo>
                    <a:cubicBezTo>
                      <a:pt x="468" y="1553"/>
                      <a:pt x="482" y="1503"/>
                      <a:pt x="496" y="1432"/>
                    </a:cubicBez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42"/>
              <p:cNvSpPr/>
              <p:nvPr/>
            </p:nvSpPr>
            <p:spPr>
              <a:xfrm>
                <a:off x="6230924" y="2748719"/>
                <a:ext cx="243472" cy="1173759"/>
              </a:xfrm>
              <a:custGeom>
                <a:avLst/>
                <a:gdLst/>
                <a:ahLst/>
                <a:cxnLst/>
                <a:rect l="l" t="t" r="r" b="b"/>
                <a:pathLst>
                  <a:path w="950" h="4580" extrusionOk="0">
                    <a:moveTo>
                      <a:pt x="0" y="1"/>
                    </a:moveTo>
                    <a:lnTo>
                      <a:pt x="683" y="3299"/>
                    </a:lnTo>
                    <a:lnTo>
                      <a:pt x="683" y="4579"/>
                    </a:lnTo>
                    <a:lnTo>
                      <a:pt x="949" y="4579"/>
                    </a:lnTo>
                    <a:lnTo>
                      <a:pt x="949" y="3299"/>
                    </a:lnTo>
                    <a:lnTo>
                      <a:pt x="627" y="1717"/>
                    </a:lnTo>
                    <a:lnTo>
                      <a:pt x="26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42"/>
              <p:cNvSpPr/>
              <p:nvPr/>
            </p:nvSpPr>
            <p:spPr>
              <a:xfrm>
                <a:off x="6298839" y="2748719"/>
                <a:ext cx="225532" cy="440288"/>
              </a:xfrm>
              <a:custGeom>
                <a:avLst/>
                <a:gdLst/>
                <a:ahLst/>
                <a:cxnLst/>
                <a:rect l="l" t="t" r="r" b="b"/>
                <a:pathLst>
                  <a:path w="880" h="1718" extrusionOk="0">
                    <a:moveTo>
                      <a:pt x="1" y="1"/>
                    </a:moveTo>
                    <a:lnTo>
                      <a:pt x="362" y="1717"/>
                    </a:lnTo>
                    <a:lnTo>
                      <a:pt x="879" y="1717"/>
                    </a:lnTo>
                    <a:cubicBezTo>
                      <a:pt x="829" y="1495"/>
                      <a:pt x="770" y="1251"/>
                      <a:pt x="720" y="1027"/>
                    </a:cubicBezTo>
                    <a:lnTo>
                      <a:pt x="720" y="1020"/>
                    </a:lnTo>
                    <a:cubicBezTo>
                      <a:pt x="613" y="711"/>
                      <a:pt x="570" y="553"/>
                      <a:pt x="598" y="310"/>
                    </a:cubicBezTo>
                    <a:lnTo>
                      <a:pt x="598" y="303"/>
                    </a:lnTo>
                    <a:cubicBezTo>
                      <a:pt x="598" y="251"/>
                      <a:pt x="605" y="208"/>
                      <a:pt x="620" y="165"/>
                    </a:cubicBezTo>
                    <a:cubicBezTo>
                      <a:pt x="634" y="101"/>
                      <a:pt x="663" y="44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2"/>
              <p:cNvSpPr/>
              <p:nvPr/>
            </p:nvSpPr>
            <p:spPr>
              <a:xfrm>
                <a:off x="6444921" y="2827911"/>
                <a:ext cx="38699" cy="182471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12" extrusionOk="0">
                    <a:moveTo>
                      <a:pt x="28" y="1"/>
                    </a:moveTo>
                    <a:cubicBezTo>
                      <a:pt x="0" y="244"/>
                      <a:pt x="43" y="402"/>
                      <a:pt x="150" y="711"/>
                    </a:cubicBezTo>
                    <a:cubicBezTo>
                      <a:pt x="107" y="539"/>
                      <a:pt x="71" y="389"/>
                      <a:pt x="50" y="280"/>
                    </a:cubicBezTo>
                    <a:cubicBezTo>
                      <a:pt x="28" y="173"/>
                      <a:pt x="21" y="80"/>
                      <a:pt x="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2"/>
              <p:cNvSpPr/>
              <p:nvPr/>
            </p:nvSpPr>
            <p:spPr>
              <a:xfrm>
                <a:off x="7688154" y="4642398"/>
                <a:ext cx="58946" cy="69964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73" extrusionOk="0">
                    <a:moveTo>
                      <a:pt x="187" y="0"/>
                    </a:moveTo>
                    <a:cubicBezTo>
                      <a:pt x="180" y="0"/>
                      <a:pt x="166" y="7"/>
                      <a:pt x="159" y="14"/>
                    </a:cubicBezTo>
                    <a:lnTo>
                      <a:pt x="152" y="30"/>
                    </a:lnTo>
                    <a:lnTo>
                      <a:pt x="80" y="123"/>
                    </a:lnTo>
                    <a:lnTo>
                      <a:pt x="37" y="180"/>
                    </a:lnTo>
                    <a:lnTo>
                      <a:pt x="14" y="209"/>
                    </a:lnTo>
                    <a:lnTo>
                      <a:pt x="14" y="216"/>
                    </a:lnTo>
                    <a:cubicBezTo>
                      <a:pt x="0" y="230"/>
                      <a:pt x="7" y="252"/>
                      <a:pt x="23" y="266"/>
                    </a:cubicBezTo>
                    <a:cubicBezTo>
                      <a:pt x="30" y="266"/>
                      <a:pt x="37" y="273"/>
                      <a:pt x="43" y="273"/>
                    </a:cubicBezTo>
                    <a:cubicBezTo>
                      <a:pt x="57" y="273"/>
                      <a:pt x="66" y="266"/>
                      <a:pt x="73" y="259"/>
                    </a:cubicBezTo>
                    <a:lnTo>
                      <a:pt x="123" y="187"/>
                    </a:lnTo>
                    <a:lnTo>
                      <a:pt x="152" y="150"/>
                    </a:lnTo>
                    <a:lnTo>
                      <a:pt x="159" y="137"/>
                    </a:lnTo>
                    <a:lnTo>
                      <a:pt x="209" y="73"/>
                    </a:lnTo>
                    <a:lnTo>
                      <a:pt x="216" y="57"/>
                    </a:lnTo>
                    <a:cubicBezTo>
                      <a:pt x="230" y="43"/>
                      <a:pt x="230" y="21"/>
                      <a:pt x="209" y="7"/>
                    </a:cubicBezTo>
                    <a:cubicBezTo>
                      <a:pt x="202" y="7"/>
                      <a:pt x="195" y="0"/>
                      <a:pt x="1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42"/>
              <p:cNvSpPr/>
              <p:nvPr/>
            </p:nvSpPr>
            <p:spPr>
              <a:xfrm>
                <a:off x="7727109" y="4660850"/>
                <a:ext cx="55358" cy="64326"/>
              </a:xfrm>
              <a:custGeom>
                <a:avLst/>
                <a:gdLst/>
                <a:ahLst/>
                <a:cxnLst/>
                <a:rect l="l" t="t" r="r" b="b"/>
                <a:pathLst>
                  <a:path w="216" h="251" extrusionOk="0">
                    <a:moveTo>
                      <a:pt x="173" y="1"/>
                    </a:moveTo>
                    <a:cubicBezTo>
                      <a:pt x="164" y="1"/>
                      <a:pt x="157" y="1"/>
                      <a:pt x="150" y="8"/>
                    </a:cubicBezTo>
                    <a:cubicBezTo>
                      <a:pt x="150" y="8"/>
                      <a:pt x="143" y="8"/>
                      <a:pt x="143" y="15"/>
                    </a:cubicBezTo>
                    <a:lnTo>
                      <a:pt x="121" y="44"/>
                    </a:lnTo>
                    <a:lnTo>
                      <a:pt x="86" y="94"/>
                    </a:lnTo>
                    <a:lnTo>
                      <a:pt x="71" y="115"/>
                    </a:lnTo>
                    <a:lnTo>
                      <a:pt x="14" y="194"/>
                    </a:lnTo>
                    <a:cubicBezTo>
                      <a:pt x="0" y="208"/>
                      <a:pt x="7" y="237"/>
                      <a:pt x="21" y="244"/>
                    </a:cubicBezTo>
                    <a:cubicBezTo>
                      <a:pt x="28" y="251"/>
                      <a:pt x="35" y="251"/>
                      <a:pt x="43" y="251"/>
                    </a:cubicBezTo>
                    <a:cubicBezTo>
                      <a:pt x="57" y="251"/>
                      <a:pt x="64" y="251"/>
                      <a:pt x="71" y="237"/>
                    </a:cubicBezTo>
                    <a:lnTo>
                      <a:pt x="143" y="144"/>
                    </a:lnTo>
                    <a:lnTo>
                      <a:pt x="193" y="78"/>
                    </a:lnTo>
                    <a:lnTo>
                      <a:pt x="193" y="72"/>
                    </a:lnTo>
                    <a:lnTo>
                      <a:pt x="207" y="58"/>
                    </a:lnTo>
                    <a:cubicBezTo>
                      <a:pt x="216" y="51"/>
                      <a:pt x="216" y="35"/>
                      <a:pt x="216" y="28"/>
                    </a:cubicBezTo>
                    <a:lnTo>
                      <a:pt x="207" y="22"/>
                    </a:lnTo>
                    <a:cubicBezTo>
                      <a:pt x="207" y="15"/>
                      <a:pt x="200" y="8"/>
                      <a:pt x="1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42"/>
              <p:cNvSpPr/>
              <p:nvPr/>
            </p:nvSpPr>
            <p:spPr>
              <a:xfrm>
                <a:off x="7507730" y="3962478"/>
                <a:ext cx="263718" cy="709637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2769" extrusionOk="0">
                    <a:moveTo>
                      <a:pt x="316" y="0"/>
                    </a:moveTo>
                    <a:lnTo>
                      <a:pt x="194" y="66"/>
                    </a:lnTo>
                    <a:lnTo>
                      <a:pt x="21" y="159"/>
                    </a:lnTo>
                    <a:lnTo>
                      <a:pt x="0" y="173"/>
                    </a:lnTo>
                    <a:lnTo>
                      <a:pt x="352" y="1482"/>
                    </a:lnTo>
                    <a:lnTo>
                      <a:pt x="654" y="2596"/>
                    </a:lnTo>
                    <a:cubicBezTo>
                      <a:pt x="675" y="2574"/>
                      <a:pt x="697" y="2567"/>
                      <a:pt x="711" y="2567"/>
                    </a:cubicBezTo>
                    <a:cubicBezTo>
                      <a:pt x="714" y="2567"/>
                      <a:pt x="717" y="2566"/>
                      <a:pt x="720" y="2566"/>
                    </a:cubicBezTo>
                    <a:cubicBezTo>
                      <a:pt x="763" y="2566"/>
                      <a:pt x="782" y="2615"/>
                      <a:pt x="856" y="2683"/>
                    </a:cubicBezTo>
                    <a:lnTo>
                      <a:pt x="863" y="2667"/>
                    </a:lnTo>
                    <a:cubicBezTo>
                      <a:pt x="870" y="2660"/>
                      <a:pt x="884" y="2653"/>
                      <a:pt x="891" y="2653"/>
                    </a:cubicBezTo>
                    <a:cubicBezTo>
                      <a:pt x="899" y="2653"/>
                      <a:pt x="906" y="2660"/>
                      <a:pt x="913" y="2660"/>
                    </a:cubicBezTo>
                    <a:cubicBezTo>
                      <a:pt x="934" y="2674"/>
                      <a:pt x="934" y="2696"/>
                      <a:pt x="920" y="2710"/>
                    </a:cubicBezTo>
                    <a:lnTo>
                      <a:pt x="913" y="2726"/>
                    </a:lnTo>
                    <a:cubicBezTo>
                      <a:pt x="927" y="2733"/>
                      <a:pt x="934" y="2747"/>
                      <a:pt x="949" y="2753"/>
                    </a:cubicBezTo>
                    <a:cubicBezTo>
                      <a:pt x="956" y="2753"/>
                      <a:pt x="970" y="2760"/>
                      <a:pt x="977" y="2769"/>
                    </a:cubicBezTo>
                    <a:lnTo>
                      <a:pt x="999" y="2740"/>
                    </a:lnTo>
                    <a:cubicBezTo>
                      <a:pt x="999" y="2733"/>
                      <a:pt x="1006" y="2733"/>
                      <a:pt x="1006" y="2733"/>
                    </a:cubicBezTo>
                    <a:cubicBezTo>
                      <a:pt x="986" y="2667"/>
                      <a:pt x="999" y="2624"/>
                      <a:pt x="1029" y="2596"/>
                    </a:cubicBezTo>
                    <a:lnTo>
                      <a:pt x="31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2"/>
              <p:cNvSpPr/>
              <p:nvPr/>
            </p:nvSpPr>
            <p:spPr>
              <a:xfrm>
                <a:off x="7494916" y="3885080"/>
                <a:ext cx="106871" cy="121733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75" extrusionOk="0">
                    <a:moveTo>
                      <a:pt x="316" y="0"/>
                    </a:moveTo>
                    <a:lnTo>
                      <a:pt x="35" y="145"/>
                    </a:lnTo>
                    <a:lnTo>
                      <a:pt x="7" y="159"/>
                    </a:lnTo>
                    <a:cubicBezTo>
                      <a:pt x="21" y="195"/>
                      <a:pt x="28" y="225"/>
                      <a:pt x="35" y="245"/>
                    </a:cubicBezTo>
                    <a:cubicBezTo>
                      <a:pt x="44" y="268"/>
                      <a:pt x="50" y="281"/>
                      <a:pt x="50" y="281"/>
                    </a:cubicBezTo>
                    <a:lnTo>
                      <a:pt x="0" y="302"/>
                    </a:lnTo>
                    <a:lnTo>
                      <a:pt x="44" y="461"/>
                    </a:lnTo>
                    <a:lnTo>
                      <a:pt x="50" y="475"/>
                    </a:lnTo>
                    <a:lnTo>
                      <a:pt x="71" y="461"/>
                    </a:lnTo>
                    <a:lnTo>
                      <a:pt x="244" y="368"/>
                    </a:lnTo>
                    <a:lnTo>
                      <a:pt x="366" y="302"/>
                    </a:lnTo>
                    <a:lnTo>
                      <a:pt x="416" y="281"/>
                    </a:lnTo>
                    <a:cubicBezTo>
                      <a:pt x="416" y="281"/>
                      <a:pt x="366" y="138"/>
                      <a:pt x="3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2"/>
              <p:cNvSpPr/>
              <p:nvPr/>
            </p:nvSpPr>
            <p:spPr>
              <a:xfrm>
                <a:off x="7780160" y="4666232"/>
                <a:ext cx="2307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9" h="8" extrusionOk="0">
                    <a:moveTo>
                      <a:pt x="9" y="7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2"/>
              <p:cNvSpPr/>
              <p:nvPr/>
            </p:nvSpPr>
            <p:spPr>
              <a:xfrm>
                <a:off x="7271692" y="4100871"/>
                <a:ext cx="11277" cy="25884"/>
              </a:xfrm>
              <a:custGeom>
                <a:avLst/>
                <a:gdLst/>
                <a:ahLst/>
                <a:cxnLst/>
                <a:rect l="l" t="t" r="r" b="b"/>
                <a:pathLst>
                  <a:path w="44" h="101" extrusionOk="0">
                    <a:moveTo>
                      <a:pt x="0" y="0"/>
                    </a:moveTo>
                    <a:lnTo>
                      <a:pt x="36" y="100"/>
                    </a:lnTo>
                    <a:lnTo>
                      <a:pt x="43" y="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2"/>
              <p:cNvSpPr/>
              <p:nvPr/>
            </p:nvSpPr>
            <p:spPr>
              <a:xfrm>
                <a:off x="7857557" y="4680840"/>
                <a:ext cx="29729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6" h="96" extrusionOk="0">
                    <a:moveTo>
                      <a:pt x="52" y="0"/>
                    </a:moveTo>
                    <a:lnTo>
                      <a:pt x="0" y="66"/>
                    </a:lnTo>
                    <a:cubicBezTo>
                      <a:pt x="9" y="66"/>
                      <a:pt x="22" y="73"/>
                      <a:pt x="29" y="80"/>
                    </a:cubicBezTo>
                    <a:cubicBezTo>
                      <a:pt x="43" y="80"/>
                      <a:pt x="59" y="87"/>
                      <a:pt x="72" y="95"/>
                    </a:cubicBezTo>
                    <a:lnTo>
                      <a:pt x="116" y="30"/>
                    </a:lnTo>
                    <a:cubicBezTo>
                      <a:pt x="95" y="23"/>
                      <a:pt x="72" y="9"/>
                      <a:pt x="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2"/>
              <p:cNvSpPr/>
              <p:nvPr/>
            </p:nvSpPr>
            <p:spPr>
              <a:xfrm>
                <a:off x="7780160" y="4666232"/>
                <a:ext cx="2307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9" h="8" extrusionOk="0">
                    <a:moveTo>
                      <a:pt x="9" y="7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2"/>
              <p:cNvSpPr/>
              <p:nvPr/>
            </p:nvSpPr>
            <p:spPr>
              <a:xfrm>
                <a:off x="7763757" y="4680840"/>
                <a:ext cx="29729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6" h="96" extrusionOk="0">
                    <a:moveTo>
                      <a:pt x="50" y="0"/>
                    </a:moveTo>
                    <a:lnTo>
                      <a:pt x="0" y="66"/>
                    </a:lnTo>
                    <a:cubicBezTo>
                      <a:pt x="21" y="73"/>
                      <a:pt x="50" y="87"/>
                      <a:pt x="73" y="95"/>
                    </a:cubicBezTo>
                    <a:lnTo>
                      <a:pt x="80" y="87"/>
                    </a:lnTo>
                    <a:lnTo>
                      <a:pt x="116" y="30"/>
                    </a:lnTo>
                    <a:lnTo>
                      <a:pt x="107" y="30"/>
                    </a:lnTo>
                    <a:cubicBezTo>
                      <a:pt x="87" y="23"/>
                      <a:pt x="64" y="9"/>
                      <a:pt x="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42"/>
              <p:cNvSpPr/>
              <p:nvPr/>
            </p:nvSpPr>
            <p:spPr>
              <a:xfrm>
                <a:off x="7874216" y="4705187"/>
                <a:ext cx="3844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5" h="8" extrusionOk="0">
                    <a:moveTo>
                      <a:pt x="7" y="0"/>
                    </a:moveTo>
                    <a:lnTo>
                      <a:pt x="1" y="7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42"/>
              <p:cNvSpPr/>
              <p:nvPr/>
            </p:nvSpPr>
            <p:spPr>
              <a:xfrm>
                <a:off x="7870628" y="4819233"/>
                <a:ext cx="64328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" extrusionOk="0">
                    <a:moveTo>
                      <a:pt x="251" y="0"/>
                    </a:moveTo>
                    <a:lnTo>
                      <a:pt x="25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2"/>
              <p:cNvSpPr/>
              <p:nvPr/>
            </p:nvSpPr>
            <p:spPr>
              <a:xfrm>
                <a:off x="7864989" y="4758238"/>
                <a:ext cx="221175" cy="61251"/>
              </a:xfrm>
              <a:custGeom>
                <a:avLst/>
                <a:gdLst/>
                <a:ahLst/>
                <a:cxnLst/>
                <a:rect l="l" t="t" r="r" b="b"/>
                <a:pathLst>
                  <a:path w="863" h="239" extrusionOk="0">
                    <a:moveTo>
                      <a:pt x="525" y="0"/>
                    </a:moveTo>
                    <a:lnTo>
                      <a:pt x="402" y="59"/>
                    </a:lnTo>
                    <a:lnTo>
                      <a:pt x="395" y="59"/>
                    </a:lnTo>
                    <a:lnTo>
                      <a:pt x="288" y="109"/>
                    </a:lnTo>
                    <a:lnTo>
                      <a:pt x="0" y="238"/>
                    </a:lnTo>
                    <a:lnTo>
                      <a:pt x="863" y="238"/>
                    </a:lnTo>
                    <a:cubicBezTo>
                      <a:pt x="863" y="238"/>
                      <a:pt x="863" y="109"/>
                      <a:pt x="6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2"/>
              <p:cNvSpPr/>
              <p:nvPr/>
            </p:nvSpPr>
            <p:spPr>
              <a:xfrm>
                <a:off x="7934699" y="4819233"/>
                <a:ext cx="57921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" extrusionOk="0">
                    <a:moveTo>
                      <a:pt x="225" y="0"/>
                    </a:moveTo>
                    <a:lnTo>
                      <a:pt x="225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42"/>
              <p:cNvSpPr/>
              <p:nvPr/>
            </p:nvSpPr>
            <p:spPr>
              <a:xfrm>
                <a:off x="7760169" y="4819233"/>
                <a:ext cx="329584" cy="47924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87" extrusionOk="0">
                    <a:moveTo>
                      <a:pt x="409" y="0"/>
                    </a:moveTo>
                    <a:lnTo>
                      <a:pt x="1" y="187"/>
                    </a:lnTo>
                    <a:lnTo>
                      <a:pt x="1286" y="187"/>
                    </a:lnTo>
                    <a:lnTo>
                      <a:pt x="127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42"/>
              <p:cNvSpPr/>
              <p:nvPr/>
            </p:nvSpPr>
            <p:spPr>
              <a:xfrm>
                <a:off x="7934699" y="4819233"/>
                <a:ext cx="256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42"/>
              <p:cNvSpPr/>
              <p:nvPr/>
            </p:nvSpPr>
            <p:spPr>
              <a:xfrm>
                <a:off x="7934699" y="4819233"/>
                <a:ext cx="256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42"/>
              <p:cNvSpPr/>
              <p:nvPr/>
            </p:nvSpPr>
            <p:spPr>
              <a:xfrm>
                <a:off x="7760169" y="4620101"/>
                <a:ext cx="60740" cy="53819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10" extrusionOk="0">
                    <a:moveTo>
                      <a:pt x="103" y="0"/>
                    </a:moveTo>
                    <a:cubicBezTo>
                      <a:pt x="100" y="0"/>
                      <a:pt x="97" y="1"/>
                      <a:pt x="94" y="1"/>
                    </a:cubicBezTo>
                    <a:cubicBezTo>
                      <a:pt x="78" y="1"/>
                      <a:pt x="57" y="8"/>
                      <a:pt x="44" y="30"/>
                    </a:cubicBezTo>
                    <a:cubicBezTo>
                      <a:pt x="14" y="58"/>
                      <a:pt x="1" y="101"/>
                      <a:pt x="21" y="167"/>
                    </a:cubicBezTo>
                    <a:cubicBezTo>
                      <a:pt x="28" y="160"/>
                      <a:pt x="35" y="160"/>
                      <a:pt x="44" y="160"/>
                    </a:cubicBezTo>
                    <a:lnTo>
                      <a:pt x="64" y="160"/>
                    </a:lnTo>
                    <a:cubicBezTo>
                      <a:pt x="71" y="167"/>
                      <a:pt x="78" y="174"/>
                      <a:pt x="78" y="181"/>
                    </a:cubicBezTo>
                    <a:cubicBezTo>
                      <a:pt x="101" y="181"/>
                      <a:pt x="114" y="187"/>
                      <a:pt x="137" y="194"/>
                    </a:cubicBezTo>
                    <a:cubicBezTo>
                      <a:pt x="144" y="203"/>
                      <a:pt x="151" y="203"/>
                      <a:pt x="164" y="210"/>
                    </a:cubicBezTo>
                    <a:lnTo>
                      <a:pt x="237" y="117"/>
                    </a:lnTo>
                    <a:cubicBezTo>
                      <a:pt x="162" y="49"/>
                      <a:pt x="146" y="0"/>
                      <a:pt x="1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42"/>
              <p:cNvSpPr/>
              <p:nvPr/>
            </p:nvSpPr>
            <p:spPr>
              <a:xfrm>
                <a:off x="7870628" y="4680840"/>
                <a:ext cx="16659" cy="7688"/>
              </a:xfrm>
              <a:custGeom>
                <a:avLst/>
                <a:gdLst/>
                <a:ahLst/>
                <a:cxnLst/>
                <a:rect l="l" t="t" r="r" b="b"/>
                <a:pathLst>
                  <a:path w="65" h="30" extrusionOk="0">
                    <a:moveTo>
                      <a:pt x="1" y="0"/>
                    </a:moveTo>
                    <a:lnTo>
                      <a:pt x="17" y="8"/>
                    </a:lnTo>
                    <a:lnTo>
                      <a:pt x="17" y="8"/>
                    </a:lnTo>
                    <a:cubicBezTo>
                      <a:pt x="11" y="5"/>
                      <a:pt x="6" y="3"/>
                      <a:pt x="1" y="0"/>
                    </a:cubicBezTo>
                    <a:close/>
                    <a:moveTo>
                      <a:pt x="17" y="8"/>
                    </a:moveTo>
                    <a:cubicBezTo>
                      <a:pt x="33" y="16"/>
                      <a:pt x="49" y="25"/>
                      <a:pt x="65" y="30"/>
                    </a:cubicBezTo>
                    <a:lnTo>
                      <a:pt x="17" y="8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42"/>
              <p:cNvSpPr/>
              <p:nvPr/>
            </p:nvSpPr>
            <p:spPr>
              <a:xfrm>
                <a:off x="7870628" y="4680840"/>
                <a:ext cx="16659" cy="7688"/>
              </a:xfrm>
              <a:custGeom>
                <a:avLst/>
                <a:gdLst/>
                <a:ahLst/>
                <a:cxnLst/>
                <a:rect l="l" t="t" r="r" b="b"/>
                <a:pathLst>
                  <a:path w="65" h="30" fill="none" extrusionOk="0">
                    <a:moveTo>
                      <a:pt x="65" y="30"/>
                    </a:moveTo>
                    <a:cubicBezTo>
                      <a:pt x="44" y="23"/>
                      <a:pt x="21" y="9"/>
                      <a:pt x="1" y="0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42"/>
              <p:cNvSpPr/>
              <p:nvPr/>
            </p:nvSpPr>
            <p:spPr>
              <a:xfrm>
                <a:off x="7820652" y="4660850"/>
                <a:ext cx="31779" cy="2947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5" extrusionOk="0">
                    <a:moveTo>
                      <a:pt x="58" y="1"/>
                    </a:moveTo>
                    <a:lnTo>
                      <a:pt x="1" y="78"/>
                    </a:lnTo>
                    <a:cubicBezTo>
                      <a:pt x="8" y="78"/>
                      <a:pt x="8" y="87"/>
                      <a:pt x="8" y="87"/>
                    </a:cubicBezTo>
                    <a:cubicBezTo>
                      <a:pt x="30" y="94"/>
                      <a:pt x="51" y="101"/>
                      <a:pt x="66" y="108"/>
                    </a:cubicBezTo>
                    <a:cubicBezTo>
                      <a:pt x="73" y="108"/>
                      <a:pt x="73" y="108"/>
                      <a:pt x="73" y="115"/>
                    </a:cubicBezTo>
                    <a:lnTo>
                      <a:pt x="123" y="44"/>
                    </a:lnTo>
                    <a:cubicBezTo>
                      <a:pt x="101" y="28"/>
                      <a:pt x="80" y="15"/>
                      <a:pt x="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42"/>
              <p:cNvSpPr/>
              <p:nvPr/>
            </p:nvSpPr>
            <p:spPr>
              <a:xfrm>
                <a:off x="7876010" y="4677252"/>
                <a:ext cx="36905" cy="2819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10" extrusionOk="0">
                    <a:moveTo>
                      <a:pt x="101" y="1"/>
                    </a:moveTo>
                    <a:cubicBezTo>
                      <a:pt x="87" y="1"/>
                      <a:pt x="80" y="8"/>
                      <a:pt x="73" y="14"/>
                    </a:cubicBezTo>
                    <a:lnTo>
                      <a:pt x="44" y="44"/>
                    </a:lnTo>
                    <a:lnTo>
                      <a:pt x="0" y="109"/>
                    </a:lnTo>
                    <a:lnTo>
                      <a:pt x="7" y="109"/>
                    </a:lnTo>
                    <a:lnTo>
                      <a:pt x="101" y="73"/>
                    </a:lnTo>
                    <a:lnTo>
                      <a:pt x="130" y="58"/>
                    </a:lnTo>
                    <a:cubicBezTo>
                      <a:pt x="144" y="44"/>
                      <a:pt x="137" y="14"/>
                      <a:pt x="123" y="8"/>
                    </a:cubicBezTo>
                    <a:cubicBezTo>
                      <a:pt x="116" y="1"/>
                      <a:pt x="109" y="1"/>
                      <a:pt x="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42"/>
              <p:cNvSpPr/>
              <p:nvPr/>
            </p:nvSpPr>
            <p:spPr>
              <a:xfrm>
                <a:off x="7874216" y="4705187"/>
                <a:ext cx="3844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5" h="8" extrusionOk="0">
                    <a:moveTo>
                      <a:pt x="7" y="0"/>
                    </a:moveTo>
                    <a:lnTo>
                      <a:pt x="1" y="7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42"/>
              <p:cNvSpPr/>
              <p:nvPr/>
            </p:nvSpPr>
            <p:spPr>
              <a:xfrm>
                <a:off x="7839361" y="4660850"/>
                <a:ext cx="36905" cy="36904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44" extrusionOk="0">
                    <a:moveTo>
                      <a:pt x="107" y="1"/>
                    </a:moveTo>
                    <a:cubicBezTo>
                      <a:pt x="93" y="1"/>
                      <a:pt x="80" y="1"/>
                      <a:pt x="71" y="15"/>
                    </a:cubicBezTo>
                    <a:lnTo>
                      <a:pt x="50" y="44"/>
                    </a:lnTo>
                    <a:lnTo>
                      <a:pt x="0" y="115"/>
                    </a:lnTo>
                    <a:cubicBezTo>
                      <a:pt x="21" y="122"/>
                      <a:pt x="50" y="130"/>
                      <a:pt x="71" y="144"/>
                    </a:cubicBezTo>
                    <a:lnTo>
                      <a:pt x="123" y="78"/>
                    </a:lnTo>
                    <a:lnTo>
                      <a:pt x="137" y="58"/>
                    </a:lnTo>
                    <a:cubicBezTo>
                      <a:pt x="143" y="35"/>
                      <a:pt x="143" y="15"/>
                      <a:pt x="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42"/>
              <p:cNvSpPr/>
              <p:nvPr/>
            </p:nvSpPr>
            <p:spPr>
              <a:xfrm>
                <a:off x="7802200" y="4642398"/>
                <a:ext cx="39212" cy="38698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51" extrusionOk="0">
                    <a:moveTo>
                      <a:pt x="109" y="0"/>
                    </a:moveTo>
                    <a:cubicBezTo>
                      <a:pt x="102" y="0"/>
                      <a:pt x="87" y="7"/>
                      <a:pt x="80" y="14"/>
                    </a:cubicBezTo>
                    <a:lnTo>
                      <a:pt x="73" y="30"/>
                    </a:lnTo>
                    <a:lnTo>
                      <a:pt x="0" y="123"/>
                    </a:lnTo>
                    <a:cubicBezTo>
                      <a:pt x="23" y="130"/>
                      <a:pt x="44" y="144"/>
                      <a:pt x="73" y="150"/>
                    </a:cubicBezTo>
                    <a:lnTo>
                      <a:pt x="130" y="73"/>
                    </a:lnTo>
                    <a:lnTo>
                      <a:pt x="145" y="57"/>
                    </a:lnTo>
                    <a:cubicBezTo>
                      <a:pt x="152" y="43"/>
                      <a:pt x="152" y="21"/>
                      <a:pt x="130" y="7"/>
                    </a:cubicBezTo>
                    <a:cubicBezTo>
                      <a:pt x="123" y="7"/>
                      <a:pt x="116" y="0"/>
                      <a:pt x="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42"/>
              <p:cNvSpPr/>
              <p:nvPr/>
            </p:nvSpPr>
            <p:spPr>
              <a:xfrm>
                <a:off x="7776572" y="4666232"/>
                <a:ext cx="99695" cy="55613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7" extrusionOk="0">
                    <a:moveTo>
                      <a:pt x="14" y="1"/>
                    </a:moveTo>
                    <a:lnTo>
                      <a:pt x="23" y="7"/>
                    </a:lnTo>
                    <a:cubicBezTo>
                      <a:pt x="23" y="14"/>
                      <a:pt x="23" y="30"/>
                      <a:pt x="14" y="37"/>
                    </a:cubicBezTo>
                    <a:lnTo>
                      <a:pt x="0" y="51"/>
                    </a:lnTo>
                    <a:lnTo>
                      <a:pt x="0" y="57"/>
                    </a:lnTo>
                    <a:cubicBezTo>
                      <a:pt x="14" y="66"/>
                      <a:pt x="37" y="80"/>
                      <a:pt x="57" y="87"/>
                    </a:cubicBezTo>
                    <a:lnTo>
                      <a:pt x="66" y="87"/>
                    </a:lnTo>
                    <a:lnTo>
                      <a:pt x="87" y="57"/>
                    </a:lnTo>
                    <a:cubicBezTo>
                      <a:pt x="100" y="51"/>
                      <a:pt x="109" y="44"/>
                      <a:pt x="123" y="44"/>
                    </a:cubicBezTo>
                    <a:cubicBezTo>
                      <a:pt x="130" y="44"/>
                      <a:pt x="137" y="44"/>
                      <a:pt x="144" y="51"/>
                    </a:cubicBezTo>
                    <a:cubicBezTo>
                      <a:pt x="152" y="57"/>
                      <a:pt x="159" y="73"/>
                      <a:pt x="159" y="80"/>
                    </a:cubicBezTo>
                    <a:cubicBezTo>
                      <a:pt x="159" y="87"/>
                      <a:pt x="159" y="94"/>
                      <a:pt x="152" y="101"/>
                    </a:cubicBezTo>
                    <a:lnTo>
                      <a:pt x="137" y="123"/>
                    </a:lnTo>
                    <a:cubicBezTo>
                      <a:pt x="159" y="130"/>
                      <a:pt x="180" y="144"/>
                      <a:pt x="202" y="152"/>
                    </a:cubicBezTo>
                    <a:lnTo>
                      <a:pt x="209" y="152"/>
                    </a:lnTo>
                    <a:lnTo>
                      <a:pt x="230" y="123"/>
                    </a:lnTo>
                    <a:cubicBezTo>
                      <a:pt x="238" y="116"/>
                      <a:pt x="245" y="109"/>
                      <a:pt x="259" y="109"/>
                    </a:cubicBezTo>
                    <a:cubicBezTo>
                      <a:pt x="266" y="109"/>
                      <a:pt x="273" y="116"/>
                      <a:pt x="282" y="116"/>
                    </a:cubicBezTo>
                    <a:cubicBezTo>
                      <a:pt x="295" y="123"/>
                      <a:pt x="295" y="137"/>
                      <a:pt x="295" y="152"/>
                    </a:cubicBezTo>
                    <a:cubicBezTo>
                      <a:pt x="295" y="159"/>
                      <a:pt x="295" y="166"/>
                      <a:pt x="288" y="166"/>
                    </a:cubicBezTo>
                    <a:lnTo>
                      <a:pt x="282" y="180"/>
                    </a:lnTo>
                    <a:lnTo>
                      <a:pt x="252" y="216"/>
                    </a:lnTo>
                    <a:lnTo>
                      <a:pt x="309" y="195"/>
                    </a:lnTo>
                    <a:lnTo>
                      <a:pt x="382" y="159"/>
                    </a:lnTo>
                    <a:lnTo>
                      <a:pt x="388" y="152"/>
                    </a:lnTo>
                    <a:cubicBezTo>
                      <a:pt x="375" y="144"/>
                      <a:pt x="359" y="137"/>
                      <a:pt x="345" y="137"/>
                    </a:cubicBezTo>
                    <a:cubicBezTo>
                      <a:pt x="338" y="130"/>
                      <a:pt x="325" y="123"/>
                      <a:pt x="316" y="123"/>
                    </a:cubicBezTo>
                    <a:cubicBezTo>
                      <a:pt x="295" y="109"/>
                      <a:pt x="266" y="101"/>
                      <a:pt x="245" y="94"/>
                    </a:cubicBezTo>
                    <a:cubicBezTo>
                      <a:pt x="245" y="87"/>
                      <a:pt x="245" y="87"/>
                      <a:pt x="238" y="87"/>
                    </a:cubicBezTo>
                    <a:cubicBezTo>
                      <a:pt x="223" y="80"/>
                      <a:pt x="202" y="73"/>
                      <a:pt x="180" y="66"/>
                    </a:cubicBezTo>
                    <a:cubicBezTo>
                      <a:pt x="180" y="66"/>
                      <a:pt x="180" y="57"/>
                      <a:pt x="173" y="57"/>
                    </a:cubicBezTo>
                    <a:cubicBezTo>
                      <a:pt x="144" y="51"/>
                      <a:pt x="123" y="37"/>
                      <a:pt x="100" y="30"/>
                    </a:cubicBezTo>
                    <a:cubicBezTo>
                      <a:pt x="87" y="23"/>
                      <a:pt x="80" y="23"/>
                      <a:pt x="73" y="14"/>
                    </a:cubicBezTo>
                    <a:cubicBezTo>
                      <a:pt x="50" y="7"/>
                      <a:pt x="37" y="1"/>
                      <a:pt x="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42"/>
              <p:cNvSpPr/>
              <p:nvPr/>
            </p:nvSpPr>
            <p:spPr>
              <a:xfrm>
                <a:off x="7264516" y="3962478"/>
                <a:ext cx="243472" cy="162481"/>
              </a:xfrm>
              <a:custGeom>
                <a:avLst/>
                <a:gdLst/>
                <a:ahLst/>
                <a:cxnLst/>
                <a:rect l="l" t="t" r="r" b="b"/>
                <a:pathLst>
                  <a:path w="950" h="634" extrusionOk="0">
                    <a:moveTo>
                      <a:pt x="899" y="0"/>
                    </a:moveTo>
                    <a:lnTo>
                      <a:pt x="598" y="159"/>
                    </a:lnTo>
                    <a:lnTo>
                      <a:pt x="568" y="173"/>
                    </a:lnTo>
                    <a:lnTo>
                      <a:pt x="296" y="318"/>
                    </a:lnTo>
                    <a:lnTo>
                      <a:pt x="1" y="475"/>
                    </a:lnTo>
                    <a:lnTo>
                      <a:pt x="28" y="540"/>
                    </a:lnTo>
                    <a:lnTo>
                      <a:pt x="71" y="633"/>
                    </a:lnTo>
                    <a:lnTo>
                      <a:pt x="366" y="475"/>
                    </a:lnTo>
                    <a:lnTo>
                      <a:pt x="604" y="354"/>
                    </a:lnTo>
                    <a:lnTo>
                      <a:pt x="813" y="238"/>
                    </a:lnTo>
                    <a:lnTo>
                      <a:pt x="856" y="224"/>
                    </a:lnTo>
                    <a:lnTo>
                      <a:pt x="949" y="173"/>
                    </a:lnTo>
                    <a:lnTo>
                      <a:pt x="943" y="159"/>
                    </a:lnTo>
                    <a:lnTo>
                      <a:pt x="89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42"/>
              <p:cNvSpPr/>
              <p:nvPr/>
            </p:nvSpPr>
            <p:spPr>
              <a:xfrm>
                <a:off x="7264516" y="4083956"/>
                <a:ext cx="7432" cy="17171"/>
              </a:xfrm>
              <a:custGeom>
                <a:avLst/>
                <a:gdLst/>
                <a:ahLst/>
                <a:cxnLst/>
                <a:rect l="l" t="t" r="r" b="b"/>
                <a:pathLst>
                  <a:path w="29" h="67" extrusionOk="0">
                    <a:moveTo>
                      <a:pt x="28" y="66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42"/>
              <p:cNvSpPr/>
              <p:nvPr/>
            </p:nvSpPr>
            <p:spPr>
              <a:xfrm>
                <a:off x="7249741" y="3965183"/>
                <a:ext cx="425865" cy="726955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2675" extrusionOk="0">
                    <a:moveTo>
                      <a:pt x="878" y="1"/>
                    </a:moveTo>
                    <a:lnTo>
                      <a:pt x="785" y="52"/>
                    </a:lnTo>
                    <a:lnTo>
                      <a:pt x="742" y="66"/>
                    </a:lnTo>
                    <a:lnTo>
                      <a:pt x="533" y="182"/>
                    </a:lnTo>
                    <a:lnTo>
                      <a:pt x="295" y="303"/>
                    </a:lnTo>
                    <a:lnTo>
                      <a:pt x="0" y="461"/>
                    </a:lnTo>
                    <a:lnTo>
                      <a:pt x="942" y="2568"/>
                    </a:lnTo>
                    <a:lnTo>
                      <a:pt x="992" y="2675"/>
                    </a:lnTo>
                    <a:cubicBezTo>
                      <a:pt x="1004" y="2665"/>
                      <a:pt x="1016" y="2662"/>
                      <a:pt x="1030" y="2662"/>
                    </a:cubicBezTo>
                    <a:cubicBezTo>
                      <a:pt x="1057" y="2662"/>
                      <a:pt x="1091" y="2675"/>
                      <a:pt x="1144" y="2675"/>
                    </a:cubicBezTo>
                    <a:cubicBezTo>
                      <a:pt x="1165" y="2675"/>
                      <a:pt x="1180" y="2675"/>
                      <a:pt x="1194" y="2668"/>
                    </a:cubicBezTo>
                    <a:lnTo>
                      <a:pt x="1237" y="2668"/>
                    </a:lnTo>
                    <a:cubicBezTo>
                      <a:pt x="1274" y="2661"/>
                      <a:pt x="1310" y="2647"/>
                      <a:pt x="1346" y="2631"/>
                    </a:cubicBezTo>
                    <a:cubicBezTo>
                      <a:pt x="1367" y="2625"/>
                      <a:pt x="1396" y="2611"/>
                      <a:pt x="1417" y="2597"/>
                    </a:cubicBezTo>
                    <a:cubicBezTo>
                      <a:pt x="1432" y="2588"/>
                      <a:pt x="1446" y="2588"/>
                      <a:pt x="1453" y="2581"/>
                    </a:cubicBezTo>
                    <a:cubicBezTo>
                      <a:pt x="1475" y="2575"/>
                      <a:pt x="1496" y="2568"/>
                      <a:pt x="1518" y="2568"/>
                    </a:cubicBezTo>
                    <a:cubicBezTo>
                      <a:pt x="1489" y="2502"/>
                      <a:pt x="1503" y="2452"/>
                      <a:pt x="1532" y="2424"/>
                    </a:cubicBezTo>
                    <a:lnTo>
                      <a:pt x="1230" y="1310"/>
                    </a:lnTo>
                    <a:lnTo>
                      <a:pt x="87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42"/>
              <p:cNvSpPr/>
              <p:nvPr/>
            </p:nvSpPr>
            <p:spPr>
              <a:xfrm>
                <a:off x="7157646" y="3885080"/>
                <a:ext cx="350343" cy="24167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943" extrusionOk="0">
                    <a:moveTo>
                      <a:pt x="1265" y="0"/>
                    </a:moveTo>
                    <a:lnTo>
                      <a:pt x="985" y="145"/>
                    </a:lnTo>
                    <a:lnTo>
                      <a:pt x="877" y="202"/>
                    </a:lnTo>
                    <a:lnTo>
                      <a:pt x="597" y="338"/>
                    </a:lnTo>
                    <a:lnTo>
                      <a:pt x="368" y="461"/>
                    </a:lnTo>
                    <a:lnTo>
                      <a:pt x="309" y="490"/>
                    </a:lnTo>
                    <a:lnTo>
                      <a:pt x="66" y="613"/>
                    </a:lnTo>
                    <a:lnTo>
                      <a:pt x="0" y="647"/>
                    </a:lnTo>
                    <a:lnTo>
                      <a:pt x="116" y="942"/>
                    </a:lnTo>
                    <a:lnTo>
                      <a:pt x="123" y="935"/>
                    </a:lnTo>
                    <a:lnTo>
                      <a:pt x="418" y="777"/>
                    </a:lnTo>
                    <a:lnTo>
                      <a:pt x="713" y="620"/>
                    </a:lnTo>
                    <a:lnTo>
                      <a:pt x="985" y="475"/>
                    </a:lnTo>
                    <a:lnTo>
                      <a:pt x="1015" y="461"/>
                    </a:lnTo>
                    <a:lnTo>
                      <a:pt x="1316" y="302"/>
                    </a:lnTo>
                    <a:lnTo>
                      <a:pt x="1366" y="281"/>
                    </a:lnTo>
                    <a:cubicBezTo>
                      <a:pt x="1366" y="281"/>
                      <a:pt x="1360" y="268"/>
                      <a:pt x="1351" y="245"/>
                    </a:cubicBezTo>
                    <a:cubicBezTo>
                      <a:pt x="1344" y="225"/>
                      <a:pt x="1337" y="195"/>
                      <a:pt x="1323" y="159"/>
                    </a:cubicBezTo>
                    <a:cubicBezTo>
                      <a:pt x="1323" y="159"/>
                      <a:pt x="1323" y="152"/>
                      <a:pt x="1316" y="145"/>
                    </a:cubicBezTo>
                    <a:cubicBezTo>
                      <a:pt x="1301" y="102"/>
                      <a:pt x="1287" y="52"/>
                      <a:pt x="1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42"/>
              <p:cNvSpPr/>
              <p:nvPr/>
            </p:nvSpPr>
            <p:spPr>
              <a:xfrm>
                <a:off x="6781678" y="3560881"/>
                <a:ext cx="700173" cy="411072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1604" extrusionOk="0">
                    <a:moveTo>
                      <a:pt x="1093" y="1"/>
                    </a:moveTo>
                    <a:cubicBezTo>
                      <a:pt x="957" y="58"/>
                      <a:pt x="748" y="123"/>
                      <a:pt x="455" y="173"/>
                    </a:cubicBezTo>
                    <a:cubicBezTo>
                      <a:pt x="425" y="173"/>
                      <a:pt x="396" y="180"/>
                      <a:pt x="360" y="187"/>
                    </a:cubicBezTo>
                    <a:cubicBezTo>
                      <a:pt x="310" y="196"/>
                      <a:pt x="246" y="203"/>
                      <a:pt x="187" y="209"/>
                    </a:cubicBezTo>
                    <a:cubicBezTo>
                      <a:pt x="130" y="209"/>
                      <a:pt x="66" y="216"/>
                      <a:pt x="1" y="223"/>
                    </a:cubicBezTo>
                    <a:cubicBezTo>
                      <a:pt x="30" y="346"/>
                      <a:pt x="51" y="454"/>
                      <a:pt x="66" y="461"/>
                    </a:cubicBezTo>
                    <a:cubicBezTo>
                      <a:pt x="66" y="468"/>
                      <a:pt x="110" y="489"/>
                      <a:pt x="187" y="532"/>
                    </a:cubicBezTo>
                    <a:cubicBezTo>
                      <a:pt x="253" y="561"/>
                      <a:pt x="346" y="611"/>
                      <a:pt x="455" y="661"/>
                    </a:cubicBezTo>
                    <a:cubicBezTo>
                      <a:pt x="986" y="936"/>
                      <a:pt x="1885" y="1381"/>
                      <a:pt x="1921" y="1395"/>
                    </a:cubicBezTo>
                    <a:cubicBezTo>
                      <a:pt x="1928" y="1403"/>
                      <a:pt x="1928" y="1403"/>
                      <a:pt x="1935" y="1410"/>
                    </a:cubicBezTo>
                    <a:cubicBezTo>
                      <a:pt x="1985" y="1460"/>
                      <a:pt x="2064" y="1603"/>
                      <a:pt x="2064" y="1603"/>
                    </a:cubicBezTo>
                    <a:lnTo>
                      <a:pt x="2344" y="1467"/>
                    </a:lnTo>
                    <a:lnTo>
                      <a:pt x="2452" y="1410"/>
                    </a:lnTo>
                    <a:lnTo>
                      <a:pt x="2732" y="1265"/>
                    </a:lnTo>
                    <a:cubicBezTo>
                      <a:pt x="2689" y="1136"/>
                      <a:pt x="2632" y="1006"/>
                      <a:pt x="2611" y="986"/>
                    </a:cubicBezTo>
                    <a:cubicBezTo>
                      <a:pt x="2568" y="950"/>
                      <a:pt x="1453" y="239"/>
                      <a:pt x="10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42"/>
              <p:cNvSpPr/>
              <p:nvPr/>
            </p:nvSpPr>
            <p:spPr>
              <a:xfrm>
                <a:off x="7026685" y="3163129"/>
                <a:ext cx="28191" cy="1307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1" extrusionOk="0">
                    <a:moveTo>
                      <a:pt x="1" y="0"/>
                    </a:moveTo>
                    <a:cubicBezTo>
                      <a:pt x="23" y="14"/>
                      <a:pt x="59" y="29"/>
                      <a:pt x="109" y="50"/>
                    </a:cubicBezTo>
                    <a:lnTo>
                      <a:pt x="109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42"/>
              <p:cNvSpPr/>
              <p:nvPr/>
            </p:nvSpPr>
            <p:spPr>
              <a:xfrm>
                <a:off x="7048725" y="2982706"/>
                <a:ext cx="630464" cy="319068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1245" extrusionOk="0">
                    <a:moveTo>
                      <a:pt x="389" y="0"/>
                    </a:moveTo>
                    <a:lnTo>
                      <a:pt x="1" y="230"/>
                    </a:lnTo>
                    <a:cubicBezTo>
                      <a:pt x="1" y="345"/>
                      <a:pt x="8" y="459"/>
                      <a:pt x="16" y="568"/>
                    </a:cubicBezTo>
                    <a:cubicBezTo>
                      <a:pt x="16" y="632"/>
                      <a:pt x="16" y="690"/>
                      <a:pt x="23" y="740"/>
                    </a:cubicBezTo>
                    <a:lnTo>
                      <a:pt x="950" y="1056"/>
                    </a:lnTo>
                    <a:cubicBezTo>
                      <a:pt x="1138" y="1006"/>
                      <a:pt x="1440" y="977"/>
                      <a:pt x="1490" y="977"/>
                    </a:cubicBezTo>
                    <a:cubicBezTo>
                      <a:pt x="1533" y="977"/>
                      <a:pt x="1705" y="1158"/>
                      <a:pt x="1785" y="1244"/>
                    </a:cubicBezTo>
                    <a:lnTo>
                      <a:pt x="2380" y="1244"/>
                    </a:lnTo>
                    <a:lnTo>
                      <a:pt x="2459" y="992"/>
                    </a:lnTo>
                    <a:cubicBezTo>
                      <a:pt x="2445" y="985"/>
                      <a:pt x="2431" y="977"/>
                      <a:pt x="2423" y="977"/>
                    </a:cubicBezTo>
                    <a:cubicBezTo>
                      <a:pt x="2373" y="977"/>
                      <a:pt x="2028" y="1092"/>
                      <a:pt x="1841" y="1142"/>
                    </a:cubicBezTo>
                    <a:lnTo>
                      <a:pt x="475" y="130"/>
                    </a:lnTo>
                    <a:lnTo>
                      <a:pt x="468" y="114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42"/>
              <p:cNvSpPr/>
              <p:nvPr/>
            </p:nvSpPr>
            <p:spPr>
              <a:xfrm>
                <a:off x="7026685" y="3163129"/>
                <a:ext cx="28191" cy="1307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1" extrusionOk="0">
                    <a:moveTo>
                      <a:pt x="1" y="0"/>
                    </a:moveTo>
                    <a:cubicBezTo>
                      <a:pt x="23" y="14"/>
                      <a:pt x="59" y="29"/>
                      <a:pt x="109" y="50"/>
                    </a:cubicBezTo>
                    <a:lnTo>
                      <a:pt x="109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42"/>
              <p:cNvSpPr/>
              <p:nvPr/>
            </p:nvSpPr>
            <p:spPr>
              <a:xfrm>
                <a:off x="6632777" y="3065229"/>
                <a:ext cx="873423" cy="274988"/>
              </a:xfrm>
              <a:custGeom>
                <a:avLst/>
                <a:gdLst/>
                <a:ahLst/>
                <a:cxnLst/>
                <a:rect l="l" t="t" r="r" b="b"/>
                <a:pathLst>
                  <a:path w="3408" h="1073" extrusionOk="0">
                    <a:moveTo>
                      <a:pt x="711" y="1"/>
                    </a:moveTo>
                    <a:lnTo>
                      <a:pt x="618" y="60"/>
                    </a:lnTo>
                    <a:lnTo>
                      <a:pt x="380" y="196"/>
                    </a:lnTo>
                    <a:lnTo>
                      <a:pt x="0" y="425"/>
                    </a:lnTo>
                    <a:cubicBezTo>
                      <a:pt x="14" y="448"/>
                      <a:pt x="35" y="462"/>
                      <a:pt x="50" y="482"/>
                    </a:cubicBezTo>
                    <a:cubicBezTo>
                      <a:pt x="121" y="591"/>
                      <a:pt x="194" y="684"/>
                      <a:pt x="201" y="691"/>
                    </a:cubicBezTo>
                    <a:cubicBezTo>
                      <a:pt x="201" y="691"/>
                      <a:pt x="201" y="698"/>
                      <a:pt x="207" y="698"/>
                    </a:cubicBezTo>
                    <a:lnTo>
                      <a:pt x="216" y="698"/>
                    </a:lnTo>
                    <a:cubicBezTo>
                      <a:pt x="251" y="706"/>
                      <a:pt x="352" y="727"/>
                      <a:pt x="496" y="757"/>
                    </a:cubicBezTo>
                    <a:cubicBezTo>
                      <a:pt x="582" y="770"/>
                      <a:pt x="675" y="784"/>
                      <a:pt x="777" y="807"/>
                    </a:cubicBezTo>
                    <a:cubicBezTo>
                      <a:pt x="1056" y="850"/>
                      <a:pt x="1408" y="907"/>
                      <a:pt x="1710" y="957"/>
                    </a:cubicBezTo>
                    <a:cubicBezTo>
                      <a:pt x="2091" y="1022"/>
                      <a:pt x="2400" y="1072"/>
                      <a:pt x="2400" y="1072"/>
                    </a:cubicBezTo>
                    <a:lnTo>
                      <a:pt x="2595" y="1072"/>
                    </a:lnTo>
                    <a:lnTo>
                      <a:pt x="2718" y="922"/>
                    </a:lnTo>
                    <a:lnTo>
                      <a:pt x="3408" y="922"/>
                    </a:lnTo>
                    <a:cubicBezTo>
                      <a:pt x="3328" y="836"/>
                      <a:pt x="3156" y="655"/>
                      <a:pt x="3113" y="655"/>
                    </a:cubicBezTo>
                    <a:cubicBezTo>
                      <a:pt x="3063" y="655"/>
                      <a:pt x="2761" y="684"/>
                      <a:pt x="2573" y="734"/>
                    </a:cubicBezTo>
                    <a:lnTo>
                      <a:pt x="1646" y="418"/>
                    </a:lnTo>
                    <a:lnTo>
                      <a:pt x="1646" y="432"/>
                    </a:lnTo>
                    <a:cubicBezTo>
                      <a:pt x="1596" y="411"/>
                      <a:pt x="1560" y="396"/>
                      <a:pt x="1538" y="382"/>
                    </a:cubicBezTo>
                    <a:lnTo>
                      <a:pt x="1079" y="232"/>
                    </a:lnTo>
                    <a:lnTo>
                      <a:pt x="1063" y="223"/>
                    </a:lnTo>
                    <a:lnTo>
                      <a:pt x="804" y="137"/>
                    </a:lnTo>
                    <a:lnTo>
                      <a:pt x="791" y="123"/>
                    </a:lnTo>
                    <a:lnTo>
                      <a:pt x="71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42"/>
              <p:cNvSpPr/>
              <p:nvPr/>
            </p:nvSpPr>
            <p:spPr>
              <a:xfrm>
                <a:off x="7015665" y="2698744"/>
                <a:ext cx="118404" cy="2214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864" extrusionOk="0">
                    <a:moveTo>
                      <a:pt x="0" y="1"/>
                    </a:moveTo>
                    <a:lnTo>
                      <a:pt x="7" y="8"/>
                    </a:lnTo>
                    <a:cubicBezTo>
                      <a:pt x="94" y="166"/>
                      <a:pt x="318" y="598"/>
                      <a:pt x="461" y="863"/>
                    </a:cubicBezTo>
                    <a:cubicBezTo>
                      <a:pt x="318" y="584"/>
                      <a:pt x="80" y="123"/>
                      <a:pt x="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2"/>
              <p:cNvSpPr/>
              <p:nvPr/>
            </p:nvSpPr>
            <p:spPr>
              <a:xfrm>
                <a:off x="7017459" y="2700538"/>
                <a:ext cx="143776" cy="341108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331" extrusionOk="0">
                    <a:moveTo>
                      <a:pt x="0" y="1"/>
                    </a:moveTo>
                    <a:cubicBezTo>
                      <a:pt x="43" y="87"/>
                      <a:pt x="66" y="209"/>
                      <a:pt x="80" y="332"/>
                    </a:cubicBezTo>
                    <a:cubicBezTo>
                      <a:pt x="87" y="404"/>
                      <a:pt x="95" y="663"/>
                      <a:pt x="109" y="972"/>
                    </a:cubicBezTo>
                    <a:cubicBezTo>
                      <a:pt x="109" y="1086"/>
                      <a:pt x="116" y="1208"/>
                      <a:pt x="123" y="1331"/>
                    </a:cubicBezTo>
                    <a:lnTo>
                      <a:pt x="511" y="1101"/>
                    </a:lnTo>
                    <a:lnTo>
                      <a:pt x="561" y="1072"/>
                    </a:lnTo>
                    <a:cubicBezTo>
                      <a:pt x="561" y="1072"/>
                      <a:pt x="561" y="1058"/>
                      <a:pt x="554" y="1043"/>
                    </a:cubicBezTo>
                    <a:cubicBezTo>
                      <a:pt x="547" y="1043"/>
                      <a:pt x="547" y="1036"/>
                      <a:pt x="540" y="1029"/>
                    </a:cubicBezTo>
                    <a:lnTo>
                      <a:pt x="540" y="1022"/>
                    </a:lnTo>
                    <a:cubicBezTo>
                      <a:pt x="526" y="1000"/>
                      <a:pt x="511" y="965"/>
                      <a:pt x="490" y="936"/>
                    </a:cubicBezTo>
                    <a:cubicBezTo>
                      <a:pt x="483" y="913"/>
                      <a:pt x="475" y="899"/>
                      <a:pt x="468" y="879"/>
                    </a:cubicBezTo>
                    <a:cubicBezTo>
                      <a:pt x="461" y="870"/>
                      <a:pt x="454" y="863"/>
                      <a:pt x="454" y="856"/>
                    </a:cubicBezTo>
                    <a:cubicBezTo>
                      <a:pt x="311" y="591"/>
                      <a:pt x="87" y="159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2"/>
              <p:cNvSpPr/>
              <p:nvPr/>
            </p:nvSpPr>
            <p:spPr>
              <a:xfrm>
                <a:off x="6450046" y="2605200"/>
                <a:ext cx="678133" cy="1015634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3963" extrusionOk="0">
                    <a:moveTo>
                      <a:pt x="1647" y="0"/>
                    </a:moveTo>
                    <a:cubicBezTo>
                      <a:pt x="1647" y="0"/>
                      <a:pt x="1647" y="7"/>
                      <a:pt x="1654" y="7"/>
                    </a:cubicBezTo>
                    <a:cubicBezTo>
                      <a:pt x="1662" y="21"/>
                      <a:pt x="1662" y="35"/>
                      <a:pt x="1662" y="64"/>
                    </a:cubicBezTo>
                    <a:lnTo>
                      <a:pt x="1662" y="78"/>
                    </a:lnTo>
                    <a:lnTo>
                      <a:pt x="1662" y="93"/>
                    </a:lnTo>
                    <a:lnTo>
                      <a:pt x="1662" y="107"/>
                    </a:lnTo>
                    <a:cubicBezTo>
                      <a:pt x="1662" y="114"/>
                      <a:pt x="1654" y="121"/>
                      <a:pt x="1654" y="129"/>
                    </a:cubicBezTo>
                    <a:cubicBezTo>
                      <a:pt x="1654" y="136"/>
                      <a:pt x="1647" y="143"/>
                      <a:pt x="1647" y="150"/>
                    </a:cubicBezTo>
                    <a:cubicBezTo>
                      <a:pt x="1619" y="216"/>
                      <a:pt x="1554" y="286"/>
                      <a:pt x="1431" y="309"/>
                    </a:cubicBezTo>
                    <a:cubicBezTo>
                      <a:pt x="1369" y="320"/>
                      <a:pt x="1312" y="326"/>
                      <a:pt x="1258" y="326"/>
                    </a:cubicBezTo>
                    <a:cubicBezTo>
                      <a:pt x="848" y="326"/>
                      <a:pt x="662" y="28"/>
                      <a:pt x="662" y="28"/>
                    </a:cubicBezTo>
                    <a:cubicBezTo>
                      <a:pt x="662" y="28"/>
                      <a:pt x="317" y="330"/>
                      <a:pt x="187" y="452"/>
                    </a:cubicBezTo>
                    <a:cubicBezTo>
                      <a:pt x="160" y="488"/>
                      <a:pt x="130" y="518"/>
                      <a:pt x="101" y="561"/>
                    </a:cubicBezTo>
                    <a:cubicBezTo>
                      <a:pt x="73" y="604"/>
                      <a:pt x="44" y="661"/>
                      <a:pt x="30" y="725"/>
                    </a:cubicBezTo>
                    <a:cubicBezTo>
                      <a:pt x="15" y="768"/>
                      <a:pt x="8" y="811"/>
                      <a:pt x="8" y="863"/>
                    </a:cubicBezTo>
                    <a:lnTo>
                      <a:pt x="8" y="870"/>
                    </a:lnTo>
                    <a:cubicBezTo>
                      <a:pt x="1" y="949"/>
                      <a:pt x="8" y="1042"/>
                      <a:pt x="30" y="1149"/>
                    </a:cubicBezTo>
                    <a:cubicBezTo>
                      <a:pt x="51" y="1258"/>
                      <a:pt x="87" y="1408"/>
                      <a:pt x="130" y="1580"/>
                    </a:cubicBezTo>
                    <a:lnTo>
                      <a:pt x="130" y="1587"/>
                    </a:lnTo>
                    <a:cubicBezTo>
                      <a:pt x="180" y="1811"/>
                      <a:pt x="239" y="2055"/>
                      <a:pt x="289" y="2277"/>
                    </a:cubicBezTo>
                    <a:cubicBezTo>
                      <a:pt x="353" y="2545"/>
                      <a:pt x="396" y="2760"/>
                      <a:pt x="403" y="2838"/>
                    </a:cubicBezTo>
                    <a:cubicBezTo>
                      <a:pt x="412" y="2976"/>
                      <a:pt x="310" y="3478"/>
                      <a:pt x="267" y="3709"/>
                    </a:cubicBezTo>
                    <a:cubicBezTo>
                      <a:pt x="253" y="3780"/>
                      <a:pt x="239" y="3830"/>
                      <a:pt x="239" y="3830"/>
                    </a:cubicBezTo>
                    <a:cubicBezTo>
                      <a:pt x="239" y="3830"/>
                      <a:pt x="260" y="3838"/>
                      <a:pt x="296" y="3852"/>
                    </a:cubicBezTo>
                    <a:cubicBezTo>
                      <a:pt x="317" y="3859"/>
                      <a:pt x="346" y="3873"/>
                      <a:pt x="375" y="3882"/>
                    </a:cubicBezTo>
                    <a:cubicBezTo>
                      <a:pt x="462" y="3909"/>
                      <a:pt x="584" y="3932"/>
                      <a:pt x="748" y="3945"/>
                    </a:cubicBezTo>
                    <a:cubicBezTo>
                      <a:pt x="837" y="3955"/>
                      <a:pt x="932" y="3963"/>
                      <a:pt x="1041" y="3963"/>
                    </a:cubicBezTo>
                    <a:cubicBezTo>
                      <a:pt x="1083" y="3963"/>
                      <a:pt x="1126" y="3962"/>
                      <a:pt x="1172" y="3959"/>
                    </a:cubicBezTo>
                    <a:cubicBezTo>
                      <a:pt x="1215" y="3952"/>
                      <a:pt x="1259" y="3952"/>
                      <a:pt x="1295" y="3952"/>
                    </a:cubicBezTo>
                    <a:cubicBezTo>
                      <a:pt x="1360" y="3945"/>
                      <a:pt x="1424" y="3938"/>
                      <a:pt x="1481" y="3938"/>
                    </a:cubicBezTo>
                    <a:cubicBezTo>
                      <a:pt x="1540" y="3932"/>
                      <a:pt x="1604" y="3925"/>
                      <a:pt x="1654" y="3916"/>
                    </a:cubicBezTo>
                    <a:cubicBezTo>
                      <a:pt x="1690" y="3909"/>
                      <a:pt x="1719" y="3902"/>
                      <a:pt x="1749" y="3902"/>
                    </a:cubicBezTo>
                    <a:cubicBezTo>
                      <a:pt x="2042" y="3852"/>
                      <a:pt x="2251" y="3787"/>
                      <a:pt x="2387" y="3730"/>
                    </a:cubicBezTo>
                    <a:cubicBezTo>
                      <a:pt x="2502" y="3680"/>
                      <a:pt x="2575" y="3643"/>
                      <a:pt x="2596" y="3623"/>
                    </a:cubicBezTo>
                    <a:cubicBezTo>
                      <a:pt x="2602" y="3623"/>
                      <a:pt x="2602" y="3614"/>
                      <a:pt x="2602" y="3614"/>
                    </a:cubicBezTo>
                    <a:cubicBezTo>
                      <a:pt x="2602" y="3614"/>
                      <a:pt x="2646" y="3521"/>
                      <a:pt x="2639" y="3435"/>
                    </a:cubicBezTo>
                    <a:cubicBezTo>
                      <a:pt x="2632" y="3364"/>
                      <a:pt x="2489" y="3040"/>
                      <a:pt x="2423" y="2752"/>
                    </a:cubicBezTo>
                    <a:cubicBezTo>
                      <a:pt x="2121" y="2702"/>
                      <a:pt x="1769" y="2645"/>
                      <a:pt x="1490" y="2602"/>
                    </a:cubicBezTo>
                    <a:cubicBezTo>
                      <a:pt x="1388" y="2579"/>
                      <a:pt x="1295" y="2565"/>
                      <a:pt x="1209" y="2552"/>
                    </a:cubicBezTo>
                    <a:cubicBezTo>
                      <a:pt x="1065" y="2522"/>
                      <a:pt x="964" y="2501"/>
                      <a:pt x="929" y="2493"/>
                    </a:cubicBezTo>
                    <a:lnTo>
                      <a:pt x="920" y="2493"/>
                    </a:lnTo>
                    <a:cubicBezTo>
                      <a:pt x="914" y="2493"/>
                      <a:pt x="914" y="2486"/>
                      <a:pt x="914" y="2486"/>
                    </a:cubicBezTo>
                    <a:cubicBezTo>
                      <a:pt x="907" y="2479"/>
                      <a:pt x="834" y="2386"/>
                      <a:pt x="763" y="2277"/>
                    </a:cubicBezTo>
                    <a:cubicBezTo>
                      <a:pt x="748" y="2257"/>
                      <a:pt x="727" y="2243"/>
                      <a:pt x="713" y="2220"/>
                    </a:cubicBezTo>
                    <a:lnTo>
                      <a:pt x="1093" y="1991"/>
                    </a:lnTo>
                    <a:lnTo>
                      <a:pt x="1331" y="1855"/>
                    </a:lnTo>
                    <a:lnTo>
                      <a:pt x="1424" y="1796"/>
                    </a:lnTo>
                    <a:lnTo>
                      <a:pt x="1504" y="1918"/>
                    </a:lnTo>
                    <a:lnTo>
                      <a:pt x="1517" y="1932"/>
                    </a:lnTo>
                    <a:lnTo>
                      <a:pt x="1776" y="2018"/>
                    </a:lnTo>
                    <a:lnTo>
                      <a:pt x="1792" y="2027"/>
                    </a:lnTo>
                    <a:lnTo>
                      <a:pt x="2251" y="2177"/>
                    </a:lnTo>
                    <a:lnTo>
                      <a:pt x="2359" y="2213"/>
                    </a:lnTo>
                    <a:cubicBezTo>
                      <a:pt x="2352" y="2163"/>
                      <a:pt x="2352" y="2105"/>
                      <a:pt x="2352" y="2041"/>
                    </a:cubicBezTo>
                    <a:cubicBezTo>
                      <a:pt x="2344" y="1932"/>
                      <a:pt x="2337" y="1818"/>
                      <a:pt x="2337" y="1703"/>
                    </a:cubicBezTo>
                    <a:cubicBezTo>
                      <a:pt x="2330" y="1580"/>
                      <a:pt x="2323" y="1458"/>
                      <a:pt x="2323" y="1344"/>
                    </a:cubicBezTo>
                    <a:cubicBezTo>
                      <a:pt x="2309" y="1035"/>
                      <a:pt x="2301" y="776"/>
                      <a:pt x="2294" y="704"/>
                    </a:cubicBezTo>
                    <a:cubicBezTo>
                      <a:pt x="2280" y="581"/>
                      <a:pt x="2257" y="459"/>
                      <a:pt x="2214" y="373"/>
                    </a:cubicBezTo>
                    <a:lnTo>
                      <a:pt x="2207" y="366"/>
                    </a:lnTo>
                    <a:lnTo>
                      <a:pt x="2207" y="359"/>
                    </a:lnTo>
                    <a:cubicBezTo>
                      <a:pt x="2194" y="336"/>
                      <a:pt x="2180" y="316"/>
                      <a:pt x="2164" y="293"/>
                    </a:cubicBezTo>
                    <a:cubicBezTo>
                      <a:pt x="2085" y="216"/>
                      <a:pt x="1647" y="0"/>
                      <a:pt x="16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2"/>
              <p:cNvSpPr/>
              <p:nvPr/>
            </p:nvSpPr>
            <p:spPr>
              <a:xfrm>
                <a:off x="7026685" y="3163129"/>
                <a:ext cx="28191" cy="1307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1" extrusionOk="0">
                    <a:moveTo>
                      <a:pt x="1" y="0"/>
                    </a:moveTo>
                    <a:cubicBezTo>
                      <a:pt x="23" y="14"/>
                      <a:pt x="59" y="29"/>
                      <a:pt x="109" y="50"/>
                    </a:cubicBezTo>
                    <a:lnTo>
                      <a:pt x="109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2"/>
              <p:cNvSpPr/>
              <p:nvPr/>
            </p:nvSpPr>
            <p:spPr>
              <a:xfrm>
                <a:off x="6962101" y="2210011"/>
                <a:ext cx="107384" cy="67401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63" extrusionOk="0">
                    <a:moveTo>
                      <a:pt x="178" y="1"/>
                    </a:moveTo>
                    <a:cubicBezTo>
                      <a:pt x="120" y="1"/>
                      <a:pt x="59" y="9"/>
                      <a:pt x="1" y="24"/>
                    </a:cubicBezTo>
                    <a:cubicBezTo>
                      <a:pt x="16" y="96"/>
                      <a:pt x="23" y="183"/>
                      <a:pt x="16" y="262"/>
                    </a:cubicBezTo>
                    <a:lnTo>
                      <a:pt x="130" y="262"/>
                    </a:lnTo>
                    <a:cubicBezTo>
                      <a:pt x="339" y="262"/>
                      <a:pt x="418" y="126"/>
                      <a:pt x="389" y="53"/>
                    </a:cubicBezTo>
                    <a:cubicBezTo>
                      <a:pt x="331" y="17"/>
                      <a:pt x="257" y="1"/>
                      <a:pt x="1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42"/>
              <p:cNvSpPr/>
              <p:nvPr/>
            </p:nvSpPr>
            <p:spPr>
              <a:xfrm>
                <a:off x="6661993" y="2488848"/>
                <a:ext cx="256" cy="16914"/>
              </a:xfrm>
              <a:custGeom>
                <a:avLst/>
                <a:gdLst/>
                <a:ahLst/>
                <a:cxnLst/>
                <a:rect l="l" t="t" r="r" b="b"/>
                <a:pathLst>
                  <a:path w="1" h="66" extrusionOk="0">
                    <a:moveTo>
                      <a:pt x="0" y="0"/>
                    </a:moveTo>
                    <a:lnTo>
                      <a:pt x="0" y="66"/>
                    </a:lnTo>
                    <a:lnTo>
                      <a:pt x="0" y="66"/>
                    </a:lnTo>
                    <a:lnTo>
                      <a:pt x="0" y="66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42"/>
              <p:cNvSpPr/>
              <p:nvPr/>
            </p:nvSpPr>
            <p:spPr>
              <a:xfrm>
                <a:off x="6619450" y="2429902"/>
                <a:ext cx="256799" cy="258842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1010" extrusionOk="0">
                    <a:moveTo>
                      <a:pt x="153" y="1"/>
                    </a:moveTo>
                    <a:lnTo>
                      <a:pt x="153" y="51"/>
                    </a:lnTo>
                    <a:cubicBezTo>
                      <a:pt x="153" y="65"/>
                      <a:pt x="159" y="80"/>
                      <a:pt x="159" y="94"/>
                    </a:cubicBezTo>
                    <a:lnTo>
                      <a:pt x="159" y="108"/>
                    </a:lnTo>
                    <a:lnTo>
                      <a:pt x="159" y="137"/>
                    </a:lnTo>
                    <a:lnTo>
                      <a:pt x="159" y="144"/>
                    </a:lnTo>
                    <a:lnTo>
                      <a:pt x="159" y="167"/>
                    </a:lnTo>
                    <a:cubicBezTo>
                      <a:pt x="159" y="187"/>
                      <a:pt x="159" y="210"/>
                      <a:pt x="166" y="230"/>
                    </a:cubicBezTo>
                    <a:lnTo>
                      <a:pt x="166" y="260"/>
                    </a:lnTo>
                    <a:lnTo>
                      <a:pt x="166" y="280"/>
                    </a:lnTo>
                    <a:lnTo>
                      <a:pt x="166" y="296"/>
                    </a:lnTo>
                    <a:cubicBezTo>
                      <a:pt x="166" y="330"/>
                      <a:pt x="166" y="367"/>
                      <a:pt x="159" y="396"/>
                    </a:cubicBezTo>
                    <a:cubicBezTo>
                      <a:pt x="153" y="568"/>
                      <a:pt x="1" y="712"/>
                      <a:pt x="1" y="712"/>
                    </a:cubicBezTo>
                    <a:cubicBezTo>
                      <a:pt x="1" y="712"/>
                      <a:pt x="187" y="1010"/>
                      <a:pt x="597" y="1010"/>
                    </a:cubicBezTo>
                    <a:cubicBezTo>
                      <a:pt x="651" y="1010"/>
                      <a:pt x="708" y="1004"/>
                      <a:pt x="770" y="993"/>
                    </a:cubicBezTo>
                    <a:cubicBezTo>
                      <a:pt x="893" y="970"/>
                      <a:pt x="958" y="900"/>
                      <a:pt x="986" y="834"/>
                    </a:cubicBezTo>
                    <a:cubicBezTo>
                      <a:pt x="986" y="827"/>
                      <a:pt x="993" y="820"/>
                      <a:pt x="993" y="813"/>
                    </a:cubicBezTo>
                    <a:cubicBezTo>
                      <a:pt x="993" y="805"/>
                      <a:pt x="1001" y="798"/>
                      <a:pt x="1001" y="791"/>
                    </a:cubicBezTo>
                    <a:lnTo>
                      <a:pt x="1001" y="777"/>
                    </a:lnTo>
                    <a:lnTo>
                      <a:pt x="1001" y="762"/>
                    </a:lnTo>
                    <a:lnTo>
                      <a:pt x="1001" y="748"/>
                    </a:lnTo>
                    <a:cubicBezTo>
                      <a:pt x="1001" y="719"/>
                      <a:pt x="1001" y="705"/>
                      <a:pt x="993" y="691"/>
                    </a:cubicBezTo>
                    <a:cubicBezTo>
                      <a:pt x="986" y="691"/>
                      <a:pt x="986" y="684"/>
                      <a:pt x="986" y="684"/>
                    </a:cubicBezTo>
                    <a:cubicBezTo>
                      <a:pt x="958" y="648"/>
                      <a:pt x="893" y="582"/>
                      <a:pt x="836" y="446"/>
                    </a:cubicBezTo>
                    <a:cubicBezTo>
                      <a:pt x="613" y="403"/>
                      <a:pt x="296" y="267"/>
                      <a:pt x="1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42"/>
              <p:cNvSpPr/>
              <p:nvPr/>
            </p:nvSpPr>
            <p:spPr>
              <a:xfrm>
                <a:off x="6792698" y="2312012"/>
                <a:ext cx="33573" cy="41005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60" extrusionOk="0">
                    <a:moveTo>
                      <a:pt x="73" y="0"/>
                    </a:moveTo>
                    <a:cubicBezTo>
                      <a:pt x="37" y="0"/>
                      <a:pt x="8" y="30"/>
                      <a:pt x="8" y="73"/>
                    </a:cubicBezTo>
                    <a:cubicBezTo>
                      <a:pt x="1" y="116"/>
                      <a:pt x="30" y="159"/>
                      <a:pt x="58" y="159"/>
                    </a:cubicBezTo>
                    <a:cubicBezTo>
                      <a:pt x="94" y="159"/>
                      <a:pt x="123" y="130"/>
                      <a:pt x="130" y="87"/>
                    </a:cubicBezTo>
                    <a:cubicBezTo>
                      <a:pt x="130" y="43"/>
                      <a:pt x="110" y="0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2"/>
              <p:cNvSpPr/>
              <p:nvPr/>
            </p:nvSpPr>
            <p:spPr>
              <a:xfrm>
                <a:off x="6925453" y="2324826"/>
                <a:ext cx="25885" cy="35623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39" extrusionOk="0">
                    <a:moveTo>
                      <a:pt x="57" y="0"/>
                    </a:moveTo>
                    <a:cubicBezTo>
                      <a:pt x="30" y="0"/>
                      <a:pt x="0" y="30"/>
                      <a:pt x="0" y="66"/>
                    </a:cubicBezTo>
                    <a:cubicBezTo>
                      <a:pt x="0" y="109"/>
                      <a:pt x="14" y="137"/>
                      <a:pt x="44" y="137"/>
                    </a:cubicBezTo>
                    <a:cubicBezTo>
                      <a:pt x="47" y="138"/>
                      <a:pt x="51" y="138"/>
                      <a:pt x="54" y="138"/>
                    </a:cubicBezTo>
                    <a:cubicBezTo>
                      <a:pt x="79" y="138"/>
                      <a:pt x="101" y="111"/>
                      <a:pt x="101" y="73"/>
                    </a:cubicBezTo>
                    <a:cubicBezTo>
                      <a:pt x="101" y="37"/>
                      <a:pt x="87" y="7"/>
                      <a:pt x="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2"/>
              <p:cNvSpPr/>
              <p:nvPr/>
            </p:nvSpPr>
            <p:spPr>
              <a:xfrm>
                <a:off x="6791160" y="2277157"/>
                <a:ext cx="16402" cy="1794"/>
              </a:xfrm>
              <a:custGeom>
                <a:avLst/>
                <a:gdLst/>
                <a:ahLst/>
                <a:cxnLst/>
                <a:rect l="l" t="t" r="r" b="b"/>
                <a:pathLst>
                  <a:path w="64" h="7" extrusionOk="0">
                    <a:moveTo>
                      <a:pt x="21" y="0"/>
                    </a:moveTo>
                    <a:cubicBezTo>
                      <a:pt x="14" y="7"/>
                      <a:pt x="7" y="7"/>
                      <a:pt x="0" y="7"/>
                    </a:cubicBezTo>
                    <a:cubicBezTo>
                      <a:pt x="21" y="7"/>
                      <a:pt x="43" y="7"/>
                      <a:pt x="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42"/>
              <p:cNvSpPr/>
              <p:nvPr/>
            </p:nvSpPr>
            <p:spPr>
              <a:xfrm>
                <a:off x="6542052" y="2240253"/>
                <a:ext cx="249366" cy="265505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036" extrusionOk="0">
                    <a:moveTo>
                      <a:pt x="1" y="1"/>
                    </a:moveTo>
                    <a:lnTo>
                      <a:pt x="1" y="78"/>
                    </a:lnTo>
                    <a:cubicBezTo>
                      <a:pt x="1" y="330"/>
                      <a:pt x="109" y="582"/>
                      <a:pt x="196" y="712"/>
                    </a:cubicBezTo>
                    <a:cubicBezTo>
                      <a:pt x="282" y="827"/>
                      <a:pt x="455" y="1020"/>
                      <a:pt x="468" y="1036"/>
                    </a:cubicBezTo>
                    <a:lnTo>
                      <a:pt x="448" y="741"/>
                    </a:lnTo>
                    <a:cubicBezTo>
                      <a:pt x="375" y="734"/>
                      <a:pt x="246" y="691"/>
                      <a:pt x="173" y="575"/>
                    </a:cubicBezTo>
                    <a:cubicBezTo>
                      <a:pt x="116" y="496"/>
                      <a:pt x="87" y="367"/>
                      <a:pt x="109" y="294"/>
                    </a:cubicBezTo>
                    <a:cubicBezTo>
                      <a:pt x="123" y="251"/>
                      <a:pt x="153" y="230"/>
                      <a:pt x="203" y="230"/>
                    </a:cubicBezTo>
                    <a:cubicBezTo>
                      <a:pt x="210" y="230"/>
                      <a:pt x="216" y="230"/>
                      <a:pt x="225" y="237"/>
                    </a:cubicBezTo>
                    <a:lnTo>
                      <a:pt x="253" y="237"/>
                    </a:lnTo>
                    <a:cubicBezTo>
                      <a:pt x="260" y="244"/>
                      <a:pt x="268" y="244"/>
                      <a:pt x="275" y="251"/>
                    </a:cubicBezTo>
                    <a:cubicBezTo>
                      <a:pt x="282" y="251"/>
                      <a:pt x="289" y="260"/>
                      <a:pt x="296" y="260"/>
                    </a:cubicBezTo>
                    <a:cubicBezTo>
                      <a:pt x="303" y="267"/>
                      <a:pt x="303" y="267"/>
                      <a:pt x="311" y="273"/>
                    </a:cubicBezTo>
                    <a:cubicBezTo>
                      <a:pt x="318" y="273"/>
                      <a:pt x="325" y="280"/>
                      <a:pt x="325" y="280"/>
                    </a:cubicBezTo>
                    <a:cubicBezTo>
                      <a:pt x="332" y="287"/>
                      <a:pt x="332" y="287"/>
                      <a:pt x="339" y="294"/>
                    </a:cubicBezTo>
                    <a:cubicBezTo>
                      <a:pt x="346" y="303"/>
                      <a:pt x="354" y="310"/>
                      <a:pt x="361" y="317"/>
                    </a:cubicBezTo>
                    <a:cubicBezTo>
                      <a:pt x="368" y="323"/>
                      <a:pt x="368" y="330"/>
                      <a:pt x="375" y="337"/>
                    </a:cubicBezTo>
                    <a:cubicBezTo>
                      <a:pt x="398" y="367"/>
                      <a:pt x="411" y="396"/>
                      <a:pt x="418" y="403"/>
                    </a:cubicBezTo>
                    <a:cubicBezTo>
                      <a:pt x="455" y="460"/>
                      <a:pt x="484" y="489"/>
                      <a:pt x="484" y="489"/>
                    </a:cubicBezTo>
                    <a:lnTo>
                      <a:pt x="591" y="230"/>
                    </a:lnTo>
                    <a:cubicBezTo>
                      <a:pt x="734" y="216"/>
                      <a:pt x="863" y="187"/>
                      <a:pt x="972" y="151"/>
                    </a:cubicBezTo>
                    <a:lnTo>
                      <a:pt x="972" y="151"/>
                    </a:lnTo>
                    <a:cubicBezTo>
                      <a:pt x="943" y="158"/>
                      <a:pt x="915" y="158"/>
                      <a:pt x="893" y="158"/>
                    </a:cubicBezTo>
                    <a:lnTo>
                      <a:pt x="9" y="158"/>
                    </a:lnTo>
                    <a:cubicBezTo>
                      <a:pt x="9" y="158"/>
                      <a:pt x="1" y="9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42"/>
              <p:cNvSpPr/>
              <p:nvPr/>
            </p:nvSpPr>
            <p:spPr>
              <a:xfrm>
                <a:off x="6564349" y="2215906"/>
                <a:ext cx="403907" cy="330088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288" extrusionOk="0">
                    <a:moveTo>
                      <a:pt x="964" y="375"/>
                    </a:moveTo>
                    <a:cubicBezTo>
                      <a:pt x="1001" y="375"/>
                      <a:pt x="1021" y="418"/>
                      <a:pt x="1021" y="462"/>
                    </a:cubicBezTo>
                    <a:cubicBezTo>
                      <a:pt x="1014" y="505"/>
                      <a:pt x="985" y="534"/>
                      <a:pt x="949" y="534"/>
                    </a:cubicBezTo>
                    <a:cubicBezTo>
                      <a:pt x="921" y="534"/>
                      <a:pt x="892" y="491"/>
                      <a:pt x="899" y="448"/>
                    </a:cubicBezTo>
                    <a:cubicBezTo>
                      <a:pt x="899" y="405"/>
                      <a:pt x="928" y="375"/>
                      <a:pt x="964" y="375"/>
                    </a:cubicBezTo>
                    <a:close/>
                    <a:moveTo>
                      <a:pt x="1466" y="425"/>
                    </a:moveTo>
                    <a:cubicBezTo>
                      <a:pt x="1496" y="432"/>
                      <a:pt x="1510" y="462"/>
                      <a:pt x="1510" y="498"/>
                    </a:cubicBezTo>
                    <a:cubicBezTo>
                      <a:pt x="1510" y="536"/>
                      <a:pt x="1488" y="563"/>
                      <a:pt x="1463" y="563"/>
                    </a:cubicBezTo>
                    <a:cubicBezTo>
                      <a:pt x="1460" y="563"/>
                      <a:pt x="1456" y="563"/>
                      <a:pt x="1453" y="562"/>
                    </a:cubicBezTo>
                    <a:cubicBezTo>
                      <a:pt x="1423" y="562"/>
                      <a:pt x="1409" y="534"/>
                      <a:pt x="1409" y="491"/>
                    </a:cubicBezTo>
                    <a:cubicBezTo>
                      <a:pt x="1409" y="455"/>
                      <a:pt x="1439" y="425"/>
                      <a:pt x="1466" y="425"/>
                    </a:cubicBezTo>
                    <a:close/>
                    <a:moveTo>
                      <a:pt x="1553" y="1"/>
                    </a:moveTo>
                    <a:cubicBezTo>
                      <a:pt x="1489" y="16"/>
                      <a:pt x="1423" y="37"/>
                      <a:pt x="1366" y="73"/>
                    </a:cubicBezTo>
                    <a:cubicBezTo>
                      <a:pt x="1346" y="80"/>
                      <a:pt x="1323" y="96"/>
                      <a:pt x="1303" y="110"/>
                    </a:cubicBezTo>
                    <a:cubicBezTo>
                      <a:pt x="1194" y="182"/>
                      <a:pt x="1064" y="225"/>
                      <a:pt x="949" y="239"/>
                    </a:cubicBezTo>
                    <a:cubicBezTo>
                      <a:pt x="928" y="246"/>
                      <a:pt x="906" y="246"/>
                      <a:pt x="885" y="246"/>
                    </a:cubicBezTo>
                    <a:cubicBezTo>
                      <a:pt x="776" y="282"/>
                      <a:pt x="647" y="311"/>
                      <a:pt x="504" y="325"/>
                    </a:cubicBezTo>
                    <a:lnTo>
                      <a:pt x="397" y="584"/>
                    </a:lnTo>
                    <a:cubicBezTo>
                      <a:pt x="397" y="584"/>
                      <a:pt x="368" y="555"/>
                      <a:pt x="331" y="498"/>
                    </a:cubicBezTo>
                    <a:cubicBezTo>
                      <a:pt x="324" y="491"/>
                      <a:pt x="311" y="462"/>
                      <a:pt x="288" y="432"/>
                    </a:cubicBezTo>
                    <a:cubicBezTo>
                      <a:pt x="281" y="425"/>
                      <a:pt x="281" y="418"/>
                      <a:pt x="274" y="412"/>
                    </a:cubicBezTo>
                    <a:cubicBezTo>
                      <a:pt x="267" y="405"/>
                      <a:pt x="259" y="398"/>
                      <a:pt x="252" y="389"/>
                    </a:cubicBezTo>
                    <a:cubicBezTo>
                      <a:pt x="245" y="382"/>
                      <a:pt x="245" y="382"/>
                      <a:pt x="238" y="375"/>
                    </a:cubicBezTo>
                    <a:cubicBezTo>
                      <a:pt x="238" y="375"/>
                      <a:pt x="231" y="368"/>
                      <a:pt x="224" y="368"/>
                    </a:cubicBezTo>
                    <a:cubicBezTo>
                      <a:pt x="216" y="362"/>
                      <a:pt x="216" y="362"/>
                      <a:pt x="209" y="355"/>
                    </a:cubicBezTo>
                    <a:cubicBezTo>
                      <a:pt x="202" y="355"/>
                      <a:pt x="195" y="346"/>
                      <a:pt x="188" y="346"/>
                    </a:cubicBezTo>
                    <a:cubicBezTo>
                      <a:pt x="181" y="339"/>
                      <a:pt x="173" y="339"/>
                      <a:pt x="166" y="332"/>
                    </a:cubicBezTo>
                    <a:lnTo>
                      <a:pt x="138" y="332"/>
                    </a:lnTo>
                    <a:cubicBezTo>
                      <a:pt x="129" y="325"/>
                      <a:pt x="123" y="325"/>
                      <a:pt x="116" y="325"/>
                    </a:cubicBezTo>
                    <a:cubicBezTo>
                      <a:pt x="66" y="325"/>
                      <a:pt x="36" y="346"/>
                      <a:pt x="22" y="389"/>
                    </a:cubicBezTo>
                    <a:cubicBezTo>
                      <a:pt x="0" y="462"/>
                      <a:pt x="29" y="591"/>
                      <a:pt x="86" y="670"/>
                    </a:cubicBezTo>
                    <a:cubicBezTo>
                      <a:pt x="159" y="786"/>
                      <a:pt x="288" y="829"/>
                      <a:pt x="361" y="836"/>
                    </a:cubicBezTo>
                    <a:lnTo>
                      <a:pt x="374" y="836"/>
                    </a:lnTo>
                    <a:cubicBezTo>
                      <a:pt x="511" y="1102"/>
                      <a:pt x="828" y="1238"/>
                      <a:pt x="1051" y="1281"/>
                    </a:cubicBezTo>
                    <a:cubicBezTo>
                      <a:pt x="1108" y="1288"/>
                      <a:pt x="1158" y="1288"/>
                      <a:pt x="1194" y="1288"/>
                    </a:cubicBezTo>
                    <a:cubicBezTo>
                      <a:pt x="1373" y="1274"/>
                      <a:pt x="1546" y="915"/>
                      <a:pt x="1539" y="770"/>
                    </a:cubicBezTo>
                    <a:cubicBezTo>
                      <a:pt x="1539" y="620"/>
                      <a:pt x="1539" y="613"/>
                      <a:pt x="1568" y="332"/>
                    </a:cubicBezTo>
                    <a:lnTo>
                      <a:pt x="1568" y="239"/>
                    </a:lnTo>
                    <a:cubicBezTo>
                      <a:pt x="1575" y="160"/>
                      <a:pt x="1568" y="73"/>
                      <a:pt x="15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42"/>
              <p:cNvSpPr/>
              <p:nvPr/>
            </p:nvSpPr>
            <p:spPr>
              <a:xfrm>
                <a:off x="6792698" y="2312012"/>
                <a:ext cx="33573" cy="41005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60" extrusionOk="0">
                    <a:moveTo>
                      <a:pt x="73" y="0"/>
                    </a:moveTo>
                    <a:cubicBezTo>
                      <a:pt x="37" y="0"/>
                      <a:pt x="8" y="30"/>
                      <a:pt x="8" y="73"/>
                    </a:cubicBezTo>
                    <a:cubicBezTo>
                      <a:pt x="1" y="116"/>
                      <a:pt x="30" y="159"/>
                      <a:pt x="58" y="159"/>
                    </a:cubicBezTo>
                    <a:cubicBezTo>
                      <a:pt x="94" y="159"/>
                      <a:pt x="123" y="130"/>
                      <a:pt x="130" y="87"/>
                    </a:cubicBezTo>
                    <a:cubicBezTo>
                      <a:pt x="130" y="43"/>
                      <a:pt x="110" y="0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42"/>
              <p:cNvSpPr/>
              <p:nvPr/>
            </p:nvSpPr>
            <p:spPr>
              <a:xfrm>
                <a:off x="6925453" y="2324826"/>
                <a:ext cx="25885" cy="35623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39" extrusionOk="0">
                    <a:moveTo>
                      <a:pt x="57" y="0"/>
                    </a:moveTo>
                    <a:cubicBezTo>
                      <a:pt x="30" y="0"/>
                      <a:pt x="0" y="30"/>
                      <a:pt x="0" y="66"/>
                    </a:cubicBezTo>
                    <a:cubicBezTo>
                      <a:pt x="0" y="109"/>
                      <a:pt x="14" y="137"/>
                      <a:pt x="44" y="137"/>
                    </a:cubicBezTo>
                    <a:cubicBezTo>
                      <a:pt x="47" y="138"/>
                      <a:pt x="51" y="138"/>
                      <a:pt x="54" y="138"/>
                    </a:cubicBezTo>
                    <a:cubicBezTo>
                      <a:pt x="79" y="138"/>
                      <a:pt x="101" y="111"/>
                      <a:pt x="101" y="73"/>
                    </a:cubicBezTo>
                    <a:cubicBezTo>
                      <a:pt x="101" y="37"/>
                      <a:pt x="87" y="7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42"/>
              <p:cNvSpPr/>
              <p:nvPr/>
            </p:nvSpPr>
            <p:spPr>
              <a:xfrm>
                <a:off x="6894186" y="2398636"/>
                <a:ext cx="11277" cy="24090"/>
              </a:xfrm>
              <a:custGeom>
                <a:avLst/>
                <a:gdLst/>
                <a:ahLst/>
                <a:cxnLst/>
                <a:rect l="l" t="t" r="r" b="b"/>
                <a:pathLst>
                  <a:path w="44" h="94" extrusionOk="0">
                    <a:moveTo>
                      <a:pt x="29" y="0"/>
                    </a:moveTo>
                    <a:lnTo>
                      <a:pt x="0" y="94"/>
                    </a:lnTo>
                    <a:cubicBezTo>
                      <a:pt x="0" y="94"/>
                      <a:pt x="43" y="73"/>
                      <a:pt x="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42"/>
              <p:cNvSpPr/>
              <p:nvPr/>
            </p:nvSpPr>
            <p:spPr>
              <a:xfrm>
                <a:off x="6894186" y="2398636"/>
                <a:ext cx="11277" cy="24090"/>
              </a:xfrm>
              <a:custGeom>
                <a:avLst/>
                <a:gdLst/>
                <a:ahLst/>
                <a:cxnLst/>
                <a:rect l="l" t="t" r="r" b="b"/>
                <a:pathLst>
                  <a:path w="44" h="94" fill="none" extrusionOk="0">
                    <a:moveTo>
                      <a:pt x="0" y="94"/>
                    </a:moveTo>
                    <a:cubicBezTo>
                      <a:pt x="0" y="94"/>
                      <a:pt x="43" y="73"/>
                      <a:pt x="29" y="0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42"/>
              <p:cNvSpPr/>
              <p:nvPr/>
            </p:nvSpPr>
            <p:spPr>
              <a:xfrm>
                <a:off x="6829603" y="2457325"/>
                <a:ext cx="64584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59" extrusionOk="0">
                    <a:moveTo>
                      <a:pt x="0" y="1"/>
                    </a:moveTo>
                    <a:cubicBezTo>
                      <a:pt x="67" y="48"/>
                      <a:pt x="135" y="58"/>
                      <a:pt x="184" y="58"/>
                    </a:cubicBezTo>
                    <a:cubicBezTo>
                      <a:pt x="225" y="58"/>
                      <a:pt x="252" y="51"/>
                      <a:pt x="252" y="5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42"/>
              <p:cNvSpPr/>
              <p:nvPr/>
            </p:nvSpPr>
            <p:spPr>
              <a:xfrm>
                <a:off x="6829603" y="2457325"/>
                <a:ext cx="64584" cy="22553"/>
              </a:xfrm>
              <a:custGeom>
                <a:avLst/>
                <a:gdLst/>
                <a:ahLst/>
                <a:cxnLst/>
                <a:rect l="l" t="t" r="r" b="b"/>
                <a:pathLst>
                  <a:path w="252" h="88" fill="none" extrusionOk="0">
                    <a:moveTo>
                      <a:pt x="252" y="51"/>
                    </a:moveTo>
                    <a:cubicBezTo>
                      <a:pt x="252" y="51"/>
                      <a:pt x="123" y="87"/>
                      <a:pt x="0" y="1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42"/>
              <p:cNvSpPr/>
              <p:nvPr/>
            </p:nvSpPr>
            <p:spPr>
              <a:xfrm>
                <a:off x="6783472" y="2277157"/>
                <a:ext cx="13071" cy="17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7" extrusionOk="0">
                    <a:moveTo>
                      <a:pt x="51" y="0"/>
                    </a:moveTo>
                    <a:lnTo>
                      <a:pt x="1" y="7"/>
                    </a:lnTo>
                    <a:cubicBezTo>
                      <a:pt x="23" y="7"/>
                      <a:pt x="37" y="7"/>
                      <a:pt x="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42"/>
              <p:cNvSpPr/>
              <p:nvPr/>
            </p:nvSpPr>
            <p:spPr>
              <a:xfrm>
                <a:off x="6783472" y="2277157"/>
                <a:ext cx="13071" cy="17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7" fill="none" extrusionOk="0">
                    <a:moveTo>
                      <a:pt x="51" y="0"/>
                    </a:moveTo>
                    <a:cubicBezTo>
                      <a:pt x="37" y="7"/>
                      <a:pt x="23" y="7"/>
                      <a:pt x="1" y="7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42"/>
              <p:cNvSpPr/>
              <p:nvPr/>
            </p:nvSpPr>
            <p:spPr>
              <a:xfrm>
                <a:off x="6807306" y="2277157"/>
                <a:ext cx="33573" cy="7688"/>
              </a:xfrm>
              <a:custGeom>
                <a:avLst/>
                <a:gdLst/>
                <a:ahLst/>
                <a:cxnLst/>
                <a:rect l="l" t="t" r="r" b="b"/>
                <a:pathLst>
                  <a:path w="131" h="30" extrusionOk="0">
                    <a:moveTo>
                      <a:pt x="1" y="0"/>
                    </a:moveTo>
                    <a:lnTo>
                      <a:pt x="130" y="29"/>
                    </a:lnTo>
                    <a:cubicBezTo>
                      <a:pt x="130" y="29"/>
                      <a:pt x="87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2"/>
              <p:cNvSpPr/>
              <p:nvPr/>
            </p:nvSpPr>
            <p:spPr>
              <a:xfrm>
                <a:off x="6807306" y="2277157"/>
                <a:ext cx="33573" cy="7688"/>
              </a:xfrm>
              <a:custGeom>
                <a:avLst/>
                <a:gdLst/>
                <a:ahLst/>
                <a:cxnLst/>
                <a:rect l="l" t="t" r="r" b="b"/>
                <a:pathLst>
                  <a:path w="131" h="30" fill="none" extrusionOk="0">
                    <a:moveTo>
                      <a:pt x="130" y="29"/>
                    </a:moveTo>
                    <a:cubicBezTo>
                      <a:pt x="130" y="29"/>
                      <a:pt x="87" y="0"/>
                      <a:pt x="1" y="0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42"/>
              <p:cNvSpPr/>
              <p:nvPr/>
            </p:nvSpPr>
            <p:spPr>
              <a:xfrm>
                <a:off x="6931091" y="2284077"/>
                <a:ext cx="24347" cy="4357"/>
              </a:xfrm>
              <a:custGeom>
                <a:avLst/>
                <a:gdLst/>
                <a:ahLst/>
                <a:cxnLst/>
                <a:rect l="l" t="t" r="r" b="b"/>
                <a:pathLst>
                  <a:path w="95" h="17" extrusionOk="0">
                    <a:moveTo>
                      <a:pt x="68" y="0"/>
                    </a:moveTo>
                    <a:cubicBezTo>
                      <a:pt x="25" y="0"/>
                      <a:pt x="1" y="16"/>
                      <a:pt x="1" y="16"/>
                    </a:cubicBezTo>
                    <a:lnTo>
                      <a:pt x="94" y="2"/>
                    </a:lnTo>
                    <a:cubicBezTo>
                      <a:pt x="85" y="1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42"/>
              <p:cNvSpPr/>
              <p:nvPr/>
            </p:nvSpPr>
            <p:spPr>
              <a:xfrm>
                <a:off x="6931091" y="2282283"/>
                <a:ext cx="24347" cy="6151"/>
              </a:xfrm>
              <a:custGeom>
                <a:avLst/>
                <a:gdLst/>
                <a:ahLst/>
                <a:cxnLst/>
                <a:rect l="l" t="t" r="r" b="b"/>
                <a:pathLst>
                  <a:path w="95" h="24" fill="none" extrusionOk="0">
                    <a:moveTo>
                      <a:pt x="1" y="23"/>
                    </a:moveTo>
                    <a:cubicBezTo>
                      <a:pt x="1" y="23"/>
                      <a:pt x="35" y="1"/>
                      <a:pt x="94" y="9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42"/>
              <p:cNvSpPr/>
              <p:nvPr/>
            </p:nvSpPr>
            <p:spPr>
              <a:xfrm>
                <a:off x="6542052" y="2037532"/>
                <a:ext cx="247572" cy="243209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49" extrusionOk="0">
                    <a:moveTo>
                      <a:pt x="965" y="0"/>
                    </a:moveTo>
                    <a:cubicBezTo>
                      <a:pt x="534" y="0"/>
                      <a:pt x="239" y="59"/>
                      <a:pt x="80" y="395"/>
                    </a:cubicBezTo>
                    <a:cubicBezTo>
                      <a:pt x="23" y="511"/>
                      <a:pt x="9" y="669"/>
                      <a:pt x="1" y="783"/>
                    </a:cubicBezTo>
                    <a:lnTo>
                      <a:pt x="1" y="792"/>
                    </a:lnTo>
                    <a:cubicBezTo>
                      <a:pt x="1" y="885"/>
                      <a:pt x="9" y="949"/>
                      <a:pt x="9" y="949"/>
                    </a:cubicBezTo>
                    <a:lnTo>
                      <a:pt x="577" y="949"/>
                    </a:lnTo>
                    <a:lnTo>
                      <a:pt x="577" y="461"/>
                    </a:lnTo>
                    <a:cubicBezTo>
                      <a:pt x="577" y="374"/>
                      <a:pt x="605" y="209"/>
                      <a:pt x="713" y="102"/>
                    </a:cubicBezTo>
                    <a:cubicBezTo>
                      <a:pt x="743" y="72"/>
                      <a:pt x="770" y="50"/>
                      <a:pt x="806" y="36"/>
                    </a:cubicBezTo>
                    <a:cubicBezTo>
                      <a:pt x="856" y="16"/>
                      <a:pt x="906" y="0"/>
                      <a:pt x="9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42"/>
              <p:cNvSpPr/>
              <p:nvPr/>
            </p:nvSpPr>
            <p:spPr>
              <a:xfrm>
                <a:off x="6689672" y="2037532"/>
                <a:ext cx="261668" cy="243209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949" extrusionOk="0">
                    <a:moveTo>
                      <a:pt x="389" y="0"/>
                    </a:moveTo>
                    <a:cubicBezTo>
                      <a:pt x="330" y="0"/>
                      <a:pt x="280" y="16"/>
                      <a:pt x="230" y="36"/>
                    </a:cubicBezTo>
                    <a:cubicBezTo>
                      <a:pt x="194" y="50"/>
                      <a:pt x="167" y="72"/>
                      <a:pt x="137" y="102"/>
                    </a:cubicBezTo>
                    <a:cubicBezTo>
                      <a:pt x="29" y="209"/>
                      <a:pt x="1" y="374"/>
                      <a:pt x="1" y="461"/>
                    </a:cubicBezTo>
                    <a:lnTo>
                      <a:pt x="1" y="949"/>
                    </a:lnTo>
                    <a:cubicBezTo>
                      <a:pt x="217" y="568"/>
                      <a:pt x="589" y="490"/>
                      <a:pt x="993" y="490"/>
                    </a:cubicBezTo>
                    <a:lnTo>
                      <a:pt x="1021" y="490"/>
                    </a:lnTo>
                    <a:cubicBezTo>
                      <a:pt x="957" y="152"/>
                      <a:pt x="748" y="0"/>
                      <a:pt x="4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42"/>
              <p:cNvSpPr/>
              <p:nvPr/>
            </p:nvSpPr>
            <p:spPr>
              <a:xfrm>
                <a:off x="6689672" y="2162855"/>
                <a:ext cx="372127" cy="117888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460" extrusionOk="0">
                    <a:moveTo>
                      <a:pt x="993" y="1"/>
                    </a:moveTo>
                    <a:cubicBezTo>
                      <a:pt x="589" y="1"/>
                      <a:pt x="217" y="79"/>
                      <a:pt x="1" y="460"/>
                    </a:cubicBezTo>
                    <a:lnTo>
                      <a:pt x="317" y="460"/>
                    </a:lnTo>
                    <a:cubicBezTo>
                      <a:pt x="339" y="460"/>
                      <a:pt x="367" y="460"/>
                      <a:pt x="396" y="453"/>
                    </a:cubicBezTo>
                    <a:cubicBezTo>
                      <a:pt x="403" y="453"/>
                      <a:pt x="410" y="453"/>
                      <a:pt x="417" y="446"/>
                    </a:cubicBezTo>
                    <a:lnTo>
                      <a:pt x="460" y="446"/>
                    </a:lnTo>
                    <a:cubicBezTo>
                      <a:pt x="575" y="432"/>
                      <a:pt x="705" y="389"/>
                      <a:pt x="814" y="317"/>
                    </a:cubicBezTo>
                    <a:cubicBezTo>
                      <a:pt x="834" y="303"/>
                      <a:pt x="857" y="287"/>
                      <a:pt x="877" y="280"/>
                    </a:cubicBezTo>
                    <a:cubicBezTo>
                      <a:pt x="934" y="244"/>
                      <a:pt x="1000" y="223"/>
                      <a:pt x="1064" y="208"/>
                    </a:cubicBezTo>
                    <a:cubicBezTo>
                      <a:pt x="1122" y="193"/>
                      <a:pt x="1183" y="185"/>
                      <a:pt x="1241" y="185"/>
                    </a:cubicBezTo>
                    <a:cubicBezTo>
                      <a:pt x="1320" y="185"/>
                      <a:pt x="1394" y="201"/>
                      <a:pt x="1452" y="237"/>
                    </a:cubicBezTo>
                    <a:cubicBezTo>
                      <a:pt x="1388" y="87"/>
                      <a:pt x="1021" y="1"/>
                      <a:pt x="10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42"/>
              <p:cNvSpPr/>
              <p:nvPr/>
            </p:nvSpPr>
            <p:spPr>
              <a:xfrm>
                <a:off x="6791160" y="2277157"/>
                <a:ext cx="16402" cy="1794"/>
              </a:xfrm>
              <a:custGeom>
                <a:avLst/>
                <a:gdLst/>
                <a:ahLst/>
                <a:cxnLst/>
                <a:rect l="l" t="t" r="r" b="b"/>
                <a:pathLst>
                  <a:path w="64" h="7" extrusionOk="0">
                    <a:moveTo>
                      <a:pt x="21" y="0"/>
                    </a:moveTo>
                    <a:cubicBezTo>
                      <a:pt x="14" y="7"/>
                      <a:pt x="7" y="7"/>
                      <a:pt x="0" y="7"/>
                    </a:cubicBezTo>
                    <a:cubicBezTo>
                      <a:pt x="21" y="7"/>
                      <a:pt x="43" y="7"/>
                      <a:pt x="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42"/>
              <p:cNvSpPr/>
              <p:nvPr/>
            </p:nvSpPr>
            <p:spPr>
              <a:xfrm>
                <a:off x="7026685" y="3163129"/>
                <a:ext cx="28191" cy="1307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1" extrusionOk="0">
                    <a:moveTo>
                      <a:pt x="1" y="0"/>
                    </a:moveTo>
                    <a:cubicBezTo>
                      <a:pt x="23" y="14"/>
                      <a:pt x="59" y="29"/>
                      <a:pt x="109" y="50"/>
                    </a:cubicBezTo>
                    <a:lnTo>
                      <a:pt x="109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42"/>
              <p:cNvSpPr/>
              <p:nvPr/>
            </p:nvSpPr>
            <p:spPr>
              <a:xfrm>
                <a:off x="7026685" y="3163129"/>
                <a:ext cx="28191" cy="1307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1" extrusionOk="0">
                    <a:moveTo>
                      <a:pt x="1" y="0"/>
                    </a:moveTo>
                    <a:cubicBezTo>
                      <a:pt x="23" y="14"/>
                      <a:pt x="59" y="29"/>
                      <a:pt x="109" y="50"/>
                    </a:cubicBezTo>
                    <a:lnTo>
                      <a:pt x="109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42"/>
              <p:cNvSpPr/>
              <p:nvPr/>
            </p:nvSpPr>
            <p:spPr>
              <a:xfrm>
                <a:off x="7870628" y="4819233"/>
                <a:ext cx="121992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" extrusionOk="0">
                    <a:moveTo>
                      <a:pt x="475" y="0"/>
                    </a:moveTo>
                    <a:lnTo>
                      <a:pt x="475" y="0"/>
                    </a:lnTo>
                    <a:lnTo>
                      <a:pt x="1" y="0"/>
                    </a:ln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42"/>
              <p:cNvSpPr/>
              <p:nvPr/>
            </p:nvSpPr>
            <p:spPr>
              <a:xfrm>
                <a:off x="7727109" y="4660850"/>
                <a:ext cx="31011" cy="2947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15" extrusionOk="0">
                    <a:moveTo>
                      <a:pt x="57" y="1"/>
                    </a:moveTo>
                    <a:lnTo>
                      <a:pt x="7" y="65"/>
                    </a:lnTo>
                    <a:lnTo>
                      <a:pt x="0" y="78"/>
                    </a:lnTo>
                    <a:cubicBezTo>
                      <a:pt x="14" y="87"/>
                      <a:pt x="28" y="94"/>
                      <a:pt x="50" y="101"/>
                    </a:cubicBezTo>
                    <a:cubicBezTo>
                      <a:pt x="57" y="108"/>
                      <a:pt x="64" y="108"/>
                      <a:pt x="71" y="115"/>
                    </a:cubicBezTo>
                    <a:lnTo>
                      <a:pt x="86" y="94"/>
                    </a:lnTo>
                    <a:lnTo>
                      <a:pt x="121" y="44"/>
                    </a:lnTo>
                    <a:cubicBezTo>
                      <a:pt x="114" y="35"/>
                      <a:pt x="100" y="28"/>
                      <a:pt x="93" y="28"/>
                    </a:cubicBezTo>
                    <a:cubicBezTo>
                      <a:pt x="78" y="22"/>
                      <a:pt x="71" y="8"/>
                      <a:pt x="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42"/>
              <p:cNvSpPr/>
              <p:nvPr/>
            </p:nvSpPr>
            <p:spPr>
              <a:xfrm>
                <a:off x="7800406" y="4697755"/>
                <a:ext cx="29985" cy="24090"/>
              </a:xfrm>
              <a:custGeom>
                <a:avLst/>
                <a:gdLst/>
                <a:ahLst/>
                <a:cxnLst/>
                <a:rect l="l" t="t" r="r" b="b"/>
                <a:pathLst>
                  <a:path w="117" h="94" extrusionOk="0">
                    <a:moveTo>
                      <a:pt x="44" y="0"/>
                    </a:moveTo>
                    <a:lnTo>
                      <a:pt x="0" y="57"/>
                    </a:lnTo>
                    <a:cubicBezTo>
                      <a:pt x="30" y="72"/>
                      <a:pt x="51" y="79"/>
                      <a:pt x="73" y="93"/>
                    </a:cubicBezTo>
                    <a:lnTo>
                      <a:pt x="87" y="72"/>
                    </a:lnTo>
                    <a:lnTo>
                      <a:pt x="116" y="29"/>
                    </a:lnTo>
                    <a:lnTo>
                      <a:pt x="109" y="29"/>
                    </a:lnTo>
                    <a:cubicBezTo>
                      <a:pt x="87" y="21"/>
                      <a:pt x="66" y="7"/>
                      <a:pt x="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42"/>
              <p:cNvSpPr/>
              <p:nvPr/>
            </p:nvSpPr>
            <p:spPr>
              <a:xfrm>
                <a:off x="7511318" y="4819233"/>
                <a:ext cx="114304" cy="47924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87" extrusionOk="0">
                    <a:moveTo>
                      <a:pt x="0" y="0"/>
                    </a:moveTo>
                    <a:lnTo>
                      <a:pt x="14" y="187"/>
                    </a:lnTo>
                    <a:lnTo>
                      <a:pt x="445" y="187"/>
                    </a:lnTo>
                    <a:lnTo>
                      <a:pt x="445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42"/>
              <p:cNvSpPr/>
              <p:nvPr/>
            </p:nvSpPr>
            <p:spPr>
              <a:xfrm>
                <a:off x="7625364" y="4651624"/>
                <a:ext cx="921604" cy="215531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841" extrusionOk="0">
                    <a:moveTo>
                      <a:pt x="1460" y="1"/>
                    </a:moveTo>
                    <a:lnTo>
                      <a:pt x="1108" y="158"/>
                    </a:lnTo>
                    <a:lnTo>
                      <a:pt x="1079" y="173"/>
                    </a:lnTo>
                    <a:lnTo>
                      <a:pt x="985" y="209"/>
                    </a:lnTo>
                    <a:lnTo>
                      <a:pt x="972" y="216"/>
                    </a:lnTo>
                    <a:lnTo>
                      <a:pt x="899" y="252"/>
                    </a:lnTo>
                    <a:lnTo>
                      <a:pt x="842" y="273"/>
                    </a:lnTo>
                    <a:lnTo>
                      <a:pt x="806" y="296"/>
                    </a:lnTo>
                    <a:lnTo>
                      <a:pt x="706" y="339"/>
                    </a:lnTo>
                    <a:lnTo>
                      <a:pt x="202" y="568"/>
                    </a:lnTo>
                    <a:lnTo>
                      <a:pt x="0" y="654"/>
                    </a:lnTo>
                    <a:lnTo>
                      <a:pt x="0" y="841"/>
                    </a:lnTo>
                    <a:lnTo>
                      <a:pt x="527" y="841"/>
                    </a:lnTo>
                    <a:lnTo>
                      <a:pt x="935" y="654"/>
                    </a:lnTo>
                    <a:lnTo>
                      <a:pt x="1223" y="525"/>
                    </a:lnTo>
                    <a:lnTo>
                      <a:pt x="1330" y="475"/>
                    </a:lnTo>
                    <a:lnTo>
                      <a:pt x="1337" y="475"/>
                    </a:lnTo>
                    <a:lnTo>
                      <a:pt x="1460" y="416"/>
                    </a:lnTo>
                    <a:lnTo>
                      <a:pt x="2136" y="416"/>
                    </a:lnTo>
                    <a:lnTo>
                      <a:pt x="3071" y="841"/>
                    </a:lnTo>
                    <a:lnTo>
                      <a:pt x="3595" y="841"/>
                    </a:lnTo>
                    <a:lnTo>
                      <a:pt x="3595" y="654"/>
                    </a:lnTo>
                    <a:lnTo>
                      <a:pt x="213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42"/>
              <p:cNvSpPr/>
              <p:nvPr/>
            </p:nvSpPr>
            <p:spPr>
              <a:xfrm>
                <a:off x="7870628" y="4819233"/>
                <a:ext cx="121992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" extrusionOk="0">
                    <a:moveTo>
                      <a:pt x="475" y="0"/>
                    </a:moveTo>
                    <a:lnTo>
                      <a:pt x="475" y="0"/>
                    </a:lnTo>
                    <a:lnTo>
                      <a:pt x="1" y="0"/>
                    </a:ln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42"/>
              <p:cNvSpPr/>
              <p:nvPr/>
            </p:nvSpPr>
            <p:spPr>
              <a:xfrm>
                <a:off x="7505936" y="4664438"/>
                <a:ext cx="313182" cy="155049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605" extrusionOk="0">
                    <a:moveTo>
                      <a:pt x="647" y="1"/>
                    </a:moveTo>
                    <a:cubicBezTo>
                      <a:pt x="625" y="1"/>
                      <a:pt x="604" y="8"/>
                      <a:pt x="582" y="14"/>
                    </a:cubicBezTo>
                    <a:cubicBezTo>
                      <a:pt x="575" y="21"/>
                      <a:pt x="561" y="21"/>
                      <a:pt x="546" y="30"/>
                    </a:cubicBezTo>
                    <a:cubicBezTo>
                      <a:pt x="525" y="44"/>
                      <a:pt x="496" y="58"/>
                      <a:pt x="475" y="64"/>
                    </a:cubicBezTo>
                    <a:cubicBezTo>
                      <a:pt x="439" y="80"/>
                      <a:pt x="403" y="94"/>
                      <a:pt x="366" y="101"/>
                    </a:cubicBezTo>
                    <a:lnTo>
                      <a:pt x="323" y="101"/>
                    </a:lnTo>
                    <a:cubicBezTo>
                      <a:pt x="309" y="108"/>
                      <a:pt x="294" y="108"/>
                      <a:pt x="273" y="108"/>
                    </a:cubicBezTo>
                    <a:cubicBezTo>
                      <a:pt x="220" y="108"/>
                      <a:pt x="186" y="95"/>
                      <a:pt x="159" y="95"/>
                    </a:cubicBezTo>
                    <a:cubicBezTo>
                      <a:pt x="145" y="95"/>
                      <a:pt x="133" y="98"/>
                      <a:pt x="121" y="108"/>
                    </a:cubicBezTo>
                    <a:cubicBezTo>
                      <a:pt x="114" y="116"/>
                      <a:pt x="108" y="123"/>
                      <a:pt x="101" y="137"/>
                    </a:cubicBezTo>
                    <a:lnTo>
                      <a:pt x="101" y="144"/>
                    </a:lnTo>
                    <a:cubicBezTo>
                      <a:pt x="57" y="209"/>
                      <a:pt x="1" y="409"/>
                      <a:pt x="21" y="604"/>
                    </a:cubicBezTo>
                    <a:lnTo>
                      <a:pt x="466" y="604"/>
                    </a:lnTo>
                    <a:lnTo>
                      <a:pt x="668" y="518"/>
                    </a:lnTo>
                    <a:lnTo>
                      <a:pt x="1172" y="289"/>
                    </a:lnTo>
                    <a:lnTo>
                      <a:pt x="1222" y="223"/>
                    </a:lnTo>
                    <a:cubicBezTo>
                      <a:pt x="1200" y="209"/>
                      <a:pt x="1179" y="202"/>
                      <a:pt x="1149" y="187"/>
                    </a:cubicBezTo>
                    <a:lnTo>
                      <a:pt x="1086" y="280"/>
                    </a:lnTo>
                    <a:cubicBezTo>
                      <a:pt x="1079" y="289"/>
                      <a:pt x="1063" y="296"/>
                      <a:pt x="1056" y="296"/>
                    </a:cubicBezTo>
                    <a:cubicBezTo>
                      <a:pt x="1049" y="296"/>
                      <a:pt x="1043" y="296"/>
                      <a:pt x="1036" y="289"/>
                    </a:cubicBezTo>
                    <a:cubicBezTo>
                      <a:pt x="1013" y="273"/>
                      <a:pt x="1013" y="252"/>
                      <a:pt x="1027" y="237"/>
                    </a:cubicBezTo>
                    <a:lnTo>
                      <a:pt x="1079" y="159"/>
                    </a:lnTo>
                    <a:cubicBezTo>
                      <a:pt x="1056" y="151"/>
                      <a:pt x="1027" y="137"/>
                      <a:pt x="1006" y="130"/>
                    </a:cubicBezTo>
                    <a:lnTo>
                      <a:pt x="934" y="223"/>
                    </a:lnTo>
                    <a:cubicBezTo>
                      <a:pt x="927" y="237"/>
                      <a:pt x="920" y="237"/>
                      <a:pt x="906" y="237"/>
                    </a:cubicBezTo>
                    <a:cubicBezTo>
                      <a:pt x="898" y="237"/>
                      <a:pt x="891" y="237"/>
                      <a:pt x="884" y="230"/>
                    </a:cubicBezTo>
                    <a:cubicBezTo>
                      <a:pt x="870" y="223"/>
                      <a:pt x="863" y="194"/>
                      <a:pt x="877" y="180"/>
                    </a:cubicBezTo>
                    <a:lnTo>
                      <a:pt x="934" y="101"/>
                    </a:lnTo>
                    <a:cubicBezTo>
                      <a:pt x="927" y="94"/>
                      <a:pt x="920" y="94"/>
                      <a:pt x="913" y="87"/>
                    </a:cubicBezTo>
                    <a:cubicBezTo>
                      <a:pt x="891" y="80"/>
                      <a:pt x="877" y="73"/>
                      <a:pt x="863" y="64"/>
                    </a:cubicBezTo>
                    <a:lnTo>
                      <a:pt x="834" y="101"/>
                    </a:lnTo>
                    <a:lnTo>
                      <a:pt x="784" y="173"/>
                    </a:lnTo>
                    <a:cubicBezTo>
                      <a:pt x="777" y="180"/>
                      <a:pt x="768" y="187"/>
                      <a:pt x="754" y="187"/>
                    </a:cubicBezTo>
                    <a:cubicBezTo>
                      <a:pt x="748" y="187"/>
                      <a:pt x="741" y="180"/>
                      <a:pt x="734" y="180"/>
                    </a:cubicBezTo>
                    <a:cubicBezTo>
                      <a:pt x="718" y="166"/>
                      <a:pt x="711" y="144"/>
                      <a:pt x="725" y="130"/>
                    </a:cubicBezTo>
                    <a:lnTo>
                      <a:pt x="725" y="123"/>
                    </a:lnTo>
                    <a:lnTo>
                      <a:pt x="748" y="94"/>
                    </a:lnTo>
                    <a:lnTo>
                      <a:pt x="791" y="37"/>
                    </a:lnTo>
                    <a:cubicBezTo>
                      <a:pt x="777" y="30"/>
                      <a:pt x="768" y="30"/>
                      <a:pt x="761" y="21"/>
                    </a:cubicBezTo>
                    <a:cubicBezTo>
                      <a:pt x="741" y="14"/>
                      <a:pt x="718" y="8"/>
                      <a:pt x="704" y="8"/>
                    </a:cubicBezTo>
                    <a:cubicBezTo>
                      <a:pt x="682" y="1"/>
                      <a:pt x="668" y="1"/>
                      <a:pt x="6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42"/>
              <p:cNvSpPr/>
              <p:nvPr/>
            </p:nvSpPr>
            <p:spPr>
              <a:xfrm>
                <a:off x="7664319" y="4620101"/>
                <a:ext cx="63046" cy="53819"/>
              </a:xfrm>
              <a:custGeom>
                <a:avLst/>
                <a:gdLst/>
                <a:ahLst/>
                <a:cxnLst/>
                <a:rect l="l" t="t" r="r" b="b"/>
                <a:pathLst>
                  <a:path w="246" h="210" extrusionOk="0">
                    <a:moveTo>
                      <a:pt x="109" y="0"/>
                    </a:moveTo>
                    <a:cubicBezTo>
                      <a:pt x="106" y="0"/>
                      <a:pt x="103" y="1"/>
                      <a:pt x="100" y="1"/>
                    </a:cubicBezTo>
                    <a:cubicBezTo>
                      <a:pt x="86" y="1"/>
                      <a:pt x="64" y="8"/>
                      <a:pt x="43" y="30"/>
                    </a:cubicBezTo>
                    <a:cubicBezTo>
                      <a:pt x="14" y="58"/>
                      <a:pt x="0" y="108"/>
                      <a:pt x="29" y="174"/>
                    </a:cubicBezTo>
                    <a:cubicBezTo>
                      <a:pt x="50" y="174"/>
                      <a:pt x="64" y="174"/>
                      <a:pt x="86" y="181"/>
                    </a:cubicBezTo>
                    <a:cubicBezTo>
                      <a:pt x="100" y="181"/>
                      <a:pt x="123" y="187"/>
                      <a:pt x="143" y="194"/>
                    </a:cubicBezTo>
                    <a:cubicBezTo>
                      <a:pt x="150" y="203"/>
                      <a:pt x="159" y="203"/>
                      <a:pt x="173" y="210"/>
                    </a:cubicBezTo>
                    <a:lnTo>
                      <a:pt x="245" y="117"/>
                    </a:lnTo>
                    <a:cubicBezTo>
                      <a:pt x="171" y="49"/>
                      <a:pt x="152" y="0"/>
                      <a:pt x="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42"/>
              <p:cNvSpPr/>
              <p:nvPr/>
            </p:nvSpPr>
            <p:spPr>
              <a:xfrm>
                <a:off x="7806044" y="4694167"/>
                <a:ext cx="46388" cy="4433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73" extrusionOk="0">
                    <a:moveTo>
                      <a:pt x="144" y="0"/>
                    </a:moveTo>
                    <a:cubicBezTo>
                      <a:pt x="130" y="0"/>
                      <a:pt x="123" y="7"/>
                      <a:pt x="115" y="14"/>
                    </a:cubicBezTo>
                    <a:lnTo>
                      <a:pt x="94" y="43"/>
                    </a:lnTo>
                    <a:lnTo>
                      <a:pt x="65" y="86"/>
                    </a:lnTo>
                    <a:lnTo>
                      <a:pt x="51" y="107"/>
                    </a:lnTo>
                    <a:lnTo>
                      <a:pt x="1" y="173"/>
                    </a:lnTo>
                    <a:lnTo>
                      <a:pt x="101" y="130"/>
                    </a:lnTo>
                    <a:lnTo>
                      <a:pt x="137" y="107"/>
                    </a:lnTo>
                    <a:lnTo>
                      <a:pt x="167" y="71"/>
                    </a:lnTo>
                    <a:lnTo>
                      <a:pt x="173" y="57"/>
                    </a:lnTo>
                    <a:cubicBezTo>
                      <a:pt x="180" y="57"/>
                      <a:pt x="180" y="50"/>
                      <a:pt x="180" y="43"/>
                    </a:cubicBezTo>
                    <a:cubicBezTo>
                      <a:pt x="180" y="28"/>
                      <a:pt x="180" y="14"/>
                      <a:pt x="167" y="7"/>
                    </a:cubicBezTo>
                    <a:cubicBezTo>
                      <a:pt x="158" y="7"/>
                      <a:pt x="151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42"/>
              <p:cNvSpPr/>
              <p:nvPr/>
            </p:nvSpPr>
            <p:spPr>
              <a:xfrm>
                <a:off x="7765551" y="4677252"/>
                <a:ext cx="52026" cy="6304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46" extrusionOk="0">
                    <a:moveTo>
                      <a:pt x="166" y="1"/>
                    </a:moveTo>
                    <a:cubicBezTo>
                      <a:pt x="152" y="1"/>
                      <a:pt x="143" y="8"/>
                      <a:pt x="130" y="14"/>
                    </a:cubicBezTo>
                    <a:lnTo>
                      <a:pt x="109" y="44"/>
                    </a:lnTo>
                    <a:lnTo>
                      <a:pt x="73" y="101"/>
                    </a:lnTo>
                    <a:lnTo>
                      <a:pt x="66" y="109"/>
                    </a:lnTo>
                    <a:lnTo>
                      <a:pt x="14" y="187"/>
                    </a:lnTo>
                    <a:cubicBezTo>
                      <a:pt x="0" y="202"/>
                      <a:pt x="0" y="223"/>
                      <a:pt x="23" y="239"/>
                    </a:cubicBezTo>
                    <a:cubicBezTo>
                      <a:pt x="30" y="246"/>
                      <a:pt x="36" y="246"/>
                      <a:pt x="43" y="246"/>
                    </a:cubicBezTo>
                    <a:cubicBezTo>
                      <a:pt x="50" y="246"/>
                      <a:pt x="66" y="239"/>
                      <a:pt x="73" y="230"/>
                    </a:cubicBezTo>
                    <a:lnTo>
                      <a:pt x="136" y="137"/>
                    </a:lnTo>
                    <a:lnTo>
                      <a:pt x="180" y="80"/>
                    </a:lnTo>
                    <a:lnTo>
                      <a:pt x="195" y="58"/>
                    </a:lnTo>
                    <a:cubicBezTo>
                      <a:pt x="202" y="51"/>
                      <a:pt x="202" y="44"/>
                      <a:pt x="202" y="37"/>
                    </a:cubicBezTo>
                    <a:cubicBezTo>
                      <a:pt x="202" y="30"/>
                      <a:pt x="195" y="14"/>
                      <a:pt x="187" y="8"/>
                    </a:cubicBezTo>
                    <a:cubicBezTo>
                      <a:pt x="180" y="1"/>
                      <a:pt x="173" y="1"/>
                      <a:pt x="1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2"/>
              <p:cNvSpPr/>
              <p:nvPr/>
            </p:nvSpPr>
            <p:spPr>
              <a:xfrm>
                <a:off x="7155852" y="3339965"/>
                <a:ext cx="1860636" cy="69964"/>
              </a:xfrm>
              <a:custGeom>
                <a:avLst/>
                <a:gdLst/>
                <a:ahLst/>
                <a:cxnLst/>
                <a:rect l="l" t="t" r="r" b="b"/>
                <a:pathLst>
                  <a:path w="7260" h="273" extrusionOk="0">
                    <a:moveTo>
                      <a:pt x="0" y="0"/>
                    </a:moveTo>
                    <a:lnTo>
                      <a:pt x="0" y="273"/>
                    </a:lnTo>
                    <a:lnTo>
                      <a:pt x="7260" y="273"/>
                    </a:lnTo>
                    <a:lnTo>
                      <a:pt x="726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2"/>
              <p:cNvSpPr/>
              <p:nvPr/>
            </p:nvSpPr>
            <p:spPr>
              <a:xfrm>
                <a:off x="8045413" y="3409674"/>
                <a:ext cx="81499" cy="124218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847" extrusionOk="0">
                    <a:moveTo>
                      <a:pt x="0" y="1"/>
                    </a:moveTo>
                    <a:lnTo>
                      <a:pt x="0" y="4847"/>
                    </a:lnTo>
                    <a:lnTo>
                      <a:pt x="318" y="4847"/>
                    </a:lnTo>
                    <a:lnTo>
                      <a:pt x="31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42"/>
              <p:cNvSpPr/>
              <p:nvPr/>
            </p:nvSpPr>
            <p:spPr>
              <a:xfrm>
                <a:off x="7297833" y="3301523"/>
                <a:ext cx="360851" cy="38698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151" extrusionOk="0">
                    <a:moveTo>
                      <a:pt x="123" y="0"/>
                    </a:moveTo>
                    <a:lnTo>
                      <a:pt x="0" y="150"/>
                    </a:lnTo>
                    <a:lnTo>
                      <a:pt x="1358" y="150"/>
                    </a:lnTo>
                    <a:lnTo>
                      <a:pt x="140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42"/>
              <p:cNvSpPr/>
              <p:nvPr/>
            </p:nvSpPr>
            <p:spPr>
              <a:xfrm>
                <a:off x="7645610" y="2829705"/>
                <a:ext cx="773984" cy="510508"/>
              </a:xfrm>
              <a:custGeom>
                <a:avLst/>
                <a:gdLst/>
                <a:ahLst/>
                <a:cxnLst/>
                <a:rect l="l" t="t" r="r" b="b"/>
                <a:pathLst>
                  <a:path w="3020" h="1992" extrusionOk="0">
                    <a:moveTo>
                      <a:pt x="1812" y="791"/>
                    </a:moveTo>
                    <a:cubicBezTo>
                      <a:pt x="1891" y="791"/>
                      <a:pt x="1935" y="856"/>
                      <a:pt x="1914" y="935"/>
                    </a:cubicBezTo>
                    <a:cubicBezTo>
                      <a:pt x="1905" y="970"/>
                      <a:pt x="1885" y="1056"/>
                      <a:pt x="1669" y="1172"/>
                    </a:cubicBezTo>
                    <a:lnTo>
                      <a:pt x="1576" y="1222"/>
                    </a:lnTo>
                    <a:lnTo>
                      <a:pt x="1510" y="1172"/>
                    </a:lnTo>
                    <a:cubicBezTo>
                      <a:pt x="1360" y="1056"/>
                      <a:pt x="1381" y="970"/>
                      <a:pt x="1396" y="935"/>
                    </a:cubicBezTo>
                    <a:cubicBezTo>
                      <a:pt x="1417" y="856"/>
                      <a:pt x="1496" y="791"/>
                      <a:pt x="1576" y="791"/>
                    </a:cubicBezTo>
                    <a:cubicBezTo>
                      <a:pt x="1626" y="791"/>
                      <a:pt x="1662" y="820"/>
                      <a:pt x="1676" y="856"/>
                    </a:cubicBezTo>
                    <a:cubicBezTo>
                      <a:pt x="1712" y="820"/>
                      <a:pt x="1762" y="791"/>
                      <a:pt x="1812" y="791"/>
                    </a:cubicBezTo>
                    <a:close/>
                    <a:moveTo>
                      <a:pt x="634" y="0"/>
                    </a:moveTo>
                    <a:lnTo>
                      <a:pt x="130" y="1589"/>
                    </a:lnTo>
                    <a:lnTo>
                      <a:pt x="51" y="1841"/>
                    </a:lnTo>
                    <a:lnTo>
                      <a:pt x="1" y="1991"/>
                    </a:lnTo>
                    <a:lnTo>
                      <a:pt x="2388" y="1991"/>
                    </a:lnTo>
                    <a:lnTo>
                      <a:pt x="302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2"/>
              <p:cNvSpPr/>
              <p:nvPr/>
            </p:nvSpPr>
            <p:spPr>
              <a:xfrm>
                <a:off x="7981869" y="3022950"/>
                <a:ext cx="171938" cy="1291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32" extrusionOk="0">
                    <a:moveTo>
                      <a:pt x="216" y="1"/>
                    </a:moveTo>
                    <a:cubicBezTo>
                      <a:pt x="136" y="1"/>
                      <a:pt x="57" y="66"/>
                      <a:pt x="36" y="145"/>
                    </a:cubicBezTo>
                    <a:cubicBezTo>
                      <a:pt x="21" y="180"/>
                      <a:pt x="0" y="266"/>
                      <a:pt x="150" y="382"/>
                    </a:cubicBezTo>
                    <a:lnTo>
                      <a:pt x="216" y="432"/>
                    </a:lnTo>
                    <a:lnTo>
                      <a:pt x="309" y="382"/>
                    </a:lnTo>
                    <a:cubicBezTo>
                      <a:pt x="525" y="266"/>
                      <a:pt x="545" y="180"/>
                      <a:pt x="554" y="145"/>
                    </a:cubicBezTo>
                    <a:cubicBezTo>
                      <a:pt x="575" y="66"/>
                      <a:pt x="531" y="1"/>
                      <a:pt x="452" y="1"/>
                    </a:cubicBezTo>
                    <a:cubicBezTo>
                      <a:pt x="402" y="1"/>
                      <a:pt x="352" y="30"/>
                      <a:pt x="316" y="66"/>
                    </a:cubicBezTo>
                    <a:cubicBezTo>
                      <a:pt x="302" y="30"/>
                      <a:pt x="266" y="1"/>
                      <a:pt x="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42"/>
              <p:cNvSpPr/>
              <p:nvPr/>
            </p:nvSpPr>
            <p:spPr>
              <a:xfrm>
                <a:off x="8520564" y="3004746"/>
                <a:ext cx="214255" cy="95848"/>
              </a:xfrm>
              <a:custGeom>
                <a:avLst/>
                <a:gdLst/>
                <a:ahLst/>
                <a:cxnLst/>
                <a:rect l="l" t="t" r="r" b="b"/>
                <a:pathLst>
                  <a:path w="836" h="374" extrusionOk="0">
                    <a:moveTo>
                      <a:pt x="461" y="1"/>
                    </a:moveTo>
                    <a:lnTo>
                      <a:pt x="468" y="21"/>
                    </a:lnTo>
                    <a:lnTo>
                      <a:pt x="468" y="101"/>
                    </a:lnTo>
                    <a:cubicBezTo>
                      <a:pt x="448" y="101"/>
                      <a:pt x="425" y="108"/>
                      <a:pt x="411" y="108"/>
                    </a:cubicBezTo>
                    <a:cubicBezTo>
                      <a:pt x="404" y="108"/>
                      <a:pt x="389" y="108"/>
                      <a:pt x="382" y="101"/>
                    </a:cubicBezTo>
                    <a:lnTo>
                      <a:pt x="375" y="101"/>
                    </a:lnTo>
                    <a:lnTo>
                      <a:pt x="375" y="44"/>
                    </a:lnTo>
                    <a:lnTo>
                      <a:pt x="354" y="7"/>
                    </a:lnTo>
                    <a:cubicBezTo>
                      <a:pt x="166" y="37"/>
                      <a:pt x="23" y="187"/>
                      <a:pt x="1" y="373"/>
                    </a:cubicBezTo>
                    <a:lnTo>
                      <a:pt x="836" y="373"/>
                    </a:lnTo>
                    <a:cubicBezTo>
                      <a:pt x="820" y="180"/>
                      <a:pt x="656" y="14"/>
                      <a:pt x="4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42"/>
              <p:cNvSpPr/>
              <p:nvPr/>
            </p:nvSpPr>
            <p:spPr>
              <a:xfrm>
                <a:off x="8616670" y="3030375"/>
                <a:ext cx="1794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7" h="1" extrusionOk="0">
                    <a:moveTo>
                      <a:pt x="7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42"/>
              <p:cNvSpPr/>
              <p:nvPr/>
            </p:nvSpPr>
            <p:spPr>
              <a:xfrm>
                <a:off x="8533890" y="3142627"/>
                <a:ext cx="189908" cy="4459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74" extrusionOk="0">
                    <a:moveTo>
                      <a:pt x="0" y="1"/>
                    </a:moveTo>
                    <a:lnTo>
                      <a:pt x="14" y="173"/>
                    </a:lnTo>
                    <a:lnTo>
                      <a:pt x="725" y="173"/>
                    </a:lnTo>
                    <a:lnTo>
                      <a:pt x="74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2"/>
              <p:cNvSpPr/>
              <p:nvPr/>
            </p:nvSpPr>
            <p:spPr>
              <a:xfrm>
                <a:off x="8544911" y="3288196"/>
                <a:ext cx="167867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655" h="203" extrusionOk="0">
                    <a:moveTo>
                      <a:pt x="1" y="0"/>
                    </a:moveTo>
                    <a:lnTo>
                      <a:pt x="14" y="202"/>
                    </a:lnTo>
                    <a:lnTo>
                      <a:pt x="632" y="202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2"/>
              <p:cNvSpPr/>
              <p:nvPr/>
            </p:nvSpPr>
            <p:spPr>
              <a:xfrm>
                <a:off x="8515438" y="3100340"/>
                <a:ext cx="226557" cy="42542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66" extrusionOk="0">
                    <a:moveTo>
                      <a:pt x="0" y="0"/>
                    </a:moveTo>
                    <a:lnTo>
                      <a:pt x="0" y="166"/>
                    </a:lnTo>
                    <a:lnTo>
                      <a:pt x="883" y="166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2"/>
              <p:cNvSpPr/>
              <p:nvPr/>
            </p:nvSpPr>
            <p:spPr>
              <a:xfrm>
                <a:off x="8529790" y="3186964"/>
                <a:ext cx="197597" cy="101487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96" extrusionOk="0">
                    <a:moveTo>
                      <a:pt x="1" y="0"/>
                    </a:moveTo>
                    <a:lnTo>
                      <a:pt x="37" y="395"/>
                    </a:lnTo>
                    <a:lnTo>
                      <a:pt x="734" y="395"/>
                    </a:lnTo>
                    <a:lnTo>
                      <a:pt x="77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2"/>
              <p:cNvSpPr/>
              <p:nvPr/>
            </p:nvSpPr>
            <p:spPr>
              <a:xfrm>
                <a:off x="8640504" y="3026787"/>
                <a:ext cx="16915" cy="3844"/>
              </a:xfrm>
              <a:custGeom>
                <a:avLst/>
                <a:gdLst/>
                <a:ahLst/>
                <a:cxnLst/>
                <a:rect l="l" t="t" r="r" b="b"/>
                <a:pathLst>
                  <a:path w="66" h="15" extrusionOk="0">
                    <a:moveTo>
                      <a:pt x="66" y="1"/>
                    </a:moveTo>
                    <a:lnTo>
                      <a:pt x="0" y="15"/>
                    </a:lnTo>
                    <a:cubicBezTo>
                      <a:pt x="23" y="15"/>
                      <a:pt x="43" y="8"/>
                      <a:pt x="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2"/>
              <p:cNvSpPr/>
              <p:nvPr/>
            </p:nvSpPr>
            <p:spPr>
              <a:xfrm>
                <a:off x="8640504" y="3026787"/>
                <a:ext cx="16915" cy="3844"/>
              </a:xfrm>
              <a:custGeom>
                <a:avLst/>
                <a:gdLst/>
                <a:ahLst/>
                <a:cxnLst/>
                <a:rect l="l" t="t" r="r" b="b"/>
                <a:pathLst>
                  <a:path w="66" h="15" fill="none" extrusionOk="0">
                    <a:moveTo>
                      <a:pt x="66" y="1"/>
                    </a:moveTo>
                    <a:cubicBezTo>
                      <a:pt x="43" y="8"/>
                      <a:pt x="23" y="15"/>
                      <a:pt x="0" y="15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2"/>
              <p:cNvSpPr/>
              <p:nvPr/>
            </p:nvSpPr>
            <p:spPr>
              <a:xfrm>
                <a:off x="8600268" y="3026787"/>
                <a:ext cx="16659" cy="3844"/>
              </a:xfrm>
              <a:custGeom>
                <a:avLst/>
                <a:gdLst/>
                <a:ahLst/>
                <a:cxnLst/>
                <a:rect l="l" t="t" r="r" b="b"/>
                <a:pathLst>
                  <a:path w="65" h="15" extrusionOk="0">
                    <a:moveTo>
                      <a:pt x="0" y="1"/>
                    </a:moveTo>
                    <a:cubicBezTo>
                      <a:pt x="0" y="1"/>
                      <a:pt x="21" y="15"/>
                      <a:pt x="64" y="1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2"/>
              <p:cNvSpPr/>
              <p:nvPr/>
            </p:nvSpPr>
            <p:spPr>
              <a:xfrm>
                <a:off x="8600268" y="3026787"/>
                <a:ext cx="16659" cy="3844"/>
              </a:xfrm>
              <a:custGeom>
                <a:avLst/>
                <a:gdLst/>
                <a:ahLst/>
                <a:cxnLst/>
                <a:rect l="l" t="t" r="r" b="b"/>
                <a:pathLst>
                  <a:path w="65" h="15" fill="none" extrusionOk="0">
                    <a:moveTo>
                      <a:pt x="64" y="15"/>
                    </a:moveTo>
                    <a:cubicBezTo>
                      <a:pt x="21" y="15"/>
                      <a:pt x="0" y="1"/>
                      <a:pt x="0" y="1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42"/>
              <p:cNvSpPr/>
              <p:nvPr/>
            </p:nvSpPr>
            <p:spPr>
              <a:xfrm>
                <a:off x="8535684" y="2879167"/>
                <a:ext cx="105077" cy="153255"/>
              </a:xfrm>
              <a:custGeom>
                <a:avLst/>
                <a:gdLst/>
                <a:ahLst/>
                <a:cxnLst/>
                <a:rect l="l" t="t" r="r" b="b"/>
                <a:pathLst>
                  <a:path w="410" h="598" extrusionOk="0">
                    <a:moveTo>
                      <a:pt x="94" y="1"/>
                    </a:moveTo>
                    <a:lnTo>
                      <a:pt x="0" y="23"/>
                    </a:lnTo>
                    <a:lnTo>
                      <a:pt x="295" y="497"/>
                    </a:lnTo>
                    <a:lnTo>
                      <a:pt x="316" y="534"/>
                    </a:lnTo>
                    <a:lnTo>
                      <a:pt x="316" y="591"/>
                    </a:lnTo>
                    <a:lnTo>
                      <a:pt x="323" y="591"/>
                    </a:lnTo>
                    <a:cubicBezTo>
                      <a:pt x="330" y="598"/>
                      <a:pt x="345" y="598"/>
                      <a:pt x="352" y="598"/>
                    </a:cubicBezTo>
                    <a:cubicBezTo>
                      <a:pt x="366" y="598"/>
                      <a:pt x="389" y="591"/>
                      <a:pt x="409" y="591"/>
                    </a:cubicBezTo>
                    <a:lnTo>
                      <a:pt x="409" y="511"/>
                    </a:lnTo>
                    <a:lnTo>
                      <a:pt x="402" y="491"/>
                    </a:lnTo>
                    <a:lnTo>
                      <a:pt x="9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42"/>
              <p:cNvSpPr/>
              <p:nvPr/>
            </p:nvSpPr>
            <p:spPr>
              <a:xfrm>
                <a:off x="8616670" y="3030375"/>
                <a:ext cx="1794" cy="256"/>
              </a:xfrm>
              <a:custGeom>
                <a:avLst/>
                <a:gdLst/>
                <a:ahLst/>
                <a:cxnLst/>
                <a:rect l="l" t="t" r="r" b="b"/>
                <a:pathLst>
                  <a:path w="7" h="1" extrusionOk="0">
                    <a:moveTo>
                      <a:pt x="7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2"/>
              <p:cNvSpPr/>
              <p:nvPr/>
            </p:nvSpPr>
            <p:spPr>
              <a:xfrm>
                <a:off x="5921333" y="3997845"/>
                <a:ext cx="256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1" y="0"/>
                    </a:moveTo>
                    <a:lnTo>
                      <a:pt x="1" y="7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42"/>
              <p:cNvSpPr/>
              <p:nvPr/>
            </p:nvSpPr>
            <p:spPr>
              <a:xfrm>
                <a:off x="5998730" y="3719265"/>
                <a:ext cx="15377" cy="68683"/>
              </a:xfrm>
              <a:custGeom>
                <a:avLst/>
                <a:gdLst/>
                <a:ahLst/>
                <a:cxnLst/>
                <a:rect l="l" t="t" r="r" b="b"/>
                <a:pathLst>
                  <a:path w="60" h="268" extrusionOk="0">
                    <a:moveTo>
                      <a:pt x="59" y="0"/>
                    </a:moveTo>
                    <a:lnTo>
                      <a:pt x="1" y="268"/>
                    </a:lnTo>
                    <a:cubicBezTo>
                      <a:pt x="37" y="181"/>
                      <a:pt x="59" y="87"/>
                      <a:pt x="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42"/>
              <p:cNvSpPr/>
              <p:nvPr/>
            </p:nvSpPr>
            <p:spPr>
              <a:xfrm>
                <a:off x="5724250" y="2658251"/>
                <a:ext cx="315488" cy="1339827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5228" extrusionOk="0">
                    <a:moveTo>
                      <a:pt x="620" y="0"/>
                    </a:moveTo>
                    <a:cubicBezTo>
                      <a:pt x="620" y="0"/>
                      <a:pt x="130" y="540"/>
                      <a:pt x="181" y="1201"/>
                    </a:cubicBezTo>
                    <a:cubicBezTo>
                      <a:pt x="225" y="1863"/>
                      <a:pt x="80" y="2150"/>
                      <a:pt x="37" y="2329"/>
                    </a:cubicBezTo>
                    <a:cubicBezTo>
                      <a:pt x="23" y="2388"/>
                      <a:pt x="9" y="2467"/>
                      <a:pt x="0" y="2545"/>
                    </a:cubicBezTo>
                    <a:lnTo>
                      <a:pt x="0" y="2560"/>
                    </a:lnTo>
                    <a:cubicBezTo>
                      <a:pt x="66" y="3005"/>
                      <a:pt x="202" y="3178"/>
                      <a:pt x="259" y="3293"/>
                    </a:cubicBezTo>
                    <a:cubicBezTo>
                      <a:pt x="318" y="3407"/>
                      <a:pt x="388" y="3652"/>
                      <a:pt x="332" y="3818"/>
                    </a:cubicBezTo>
                    <a:cubicBezTo>
                      <a:pt x="318" y="3875"/>
                      <a:pt x="311" y="3925"/>
                      <a:pt x="302" y="3968"/>
                    </a:cubicBezTo>
                    <a:cubicBezTo>
                      <a:pt x="302" y="4063"/>
                      <a:pt x="332" y="4149"/>
                      <a:pt x="388" y="4249"/>
                    </a:cubicBezTo>
                    <a:cubicBezTo>
                      <a:pt x="475" y="4399"/>
                      <a:pt x="533" y="4608"/>
                      <a:pt x="454" y="4787"/>
                    </a:cubicBezTo>
                    <a:cubicBezTo>
                      <a:pt x="411" y="4889"/>
                      <a:pt x="425" y="5039"/>
                      <a:pt x="418" y="5175"/>
                    </a:cubicBezTo>
                    <a:cubicBezTo>
                      <a:pt x="425" y="5191"/>
                      <a:pt x="432" y="5212"/>
                      <a:pt x="447" y="5227"/>
                    </a:cubicBezTo>
                    <a:lnTo>
                      <a:pt x="770" y="5227"/>
                    </a:lnTo>
                    <a:cubicBezTo>
                      <a:pt x="756" y="5105"/>
                      <a:pt x="777" y="4960"/>
                      <a:pt x="734" y="4860"/>
                    </a:cubicBezTo>
                    <a:cubicBezTo>
                      <a:pt x="670" y="4710"/>
                      <a:pt x="720" y="4522"/>
                      <a:pt x="792" y="4392"/>
                    </a:cubicBezTo>
                    <a:cubicBezTo>
                      <a:pt x="872" y="4263"/>
                      <a:pt x="885" y="4170"/>
                      <a:pt x="842" y="4026"/>
                    </a:cubicBezTo>
                    <a:cubicBezTo>
                      <a:pt x="835" y="4020"/>
                      <a:pt x="835" y="4011"/>
                      <a:pt x="835" y="3997"/>
                    </a:cubicBezTo>
                    <a:cubicBezTo>
                      <a:pt x="799" y="3854"/>
                      <a:pt x="856" y="3666"/>
                      <a:pt x="906" y="3566"/>
                    </a:cubicBezTo>
                    <a:cubicBezTo>
                      <a:pt x="958" y="3466"/>
                      <a:pt x="1072" y="3321"/>
                      <a:pt x="1130" y="2933"/>
                    </a:cubicBezTo>
                    <a:cubicBezTo>
                      <a:pt x="1144" y="2826"/>
                      <a:pt x="1180" y="2726"/>
                      <a:pt x="1230" y="2639"/>
                    </a:cubicBezTo>
                    <a:cubicBezTo>
                      <a:pt x="1230" y="2524"/>
                      <a:pt x="1208" y="2415"/>
                      <a:pt x="1194" y="2338"/>
                    </a:cubicBezTo>
                    <a:cubicBezTo>
                      <a:pt x="1144" y="2150"/>
                      <a:pt x="1001" y="1863"/>
                      <a:pt x="1051" y="1201"/>
                    </a:cubicBezTo>
                    <a:cubicBezTo>
                      <a:pt x="1101" y="547"/>
                      <a:pt x="620" y="0"/>
                      <a:pt x="6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2"/>
              <p:cNvSpPr/>
              <p:nvPr/>
            </p:nvSpPr>
            <p:spPr>
              <a:xfrm>
                <a:off x="5879046" y="2658251"/>
                <a:ext cx="4101" cy="1339827"/>
              </a:xfrm>
              <a:custGeom>
                <a:avLst/>
                <a:gdLst/>
                <a:ahLst/>
                <a:cxnLst/>
                <a:rect l="l" t="t" r="r" b="b"/>
                <a:pathLst>
                  <a:path w="16" h="5228" fill="none" extrusionOk="0">
                    <a:moveTo>
                      <a:pt x="16" y="0"/>
                    </a:moveTo>
                    <a:lnTo>
                      <a:pt x="9" y="1582"/>
                    </a:lnTo>
                    <a:lnTo>
                      <a:pt x="9" y="3041"/>
                    </a:lnTo>
                    <a:lnTo>
                      <a:pt x="9" y="4458"/>
                    </a:lnTo>
                    <a:lnTo>
                      <a:pt x="0" y="5227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42"/>
              <p:cNvSpPr/>
              <p:nvPr/>
            </p:nvSpPr>
            <p:spPr>
              <a:xfrm>
                <a:off x="5801648" y="3671596"/>
                <a:ext cx="79705" cy="12916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504" fill="none" extrusionOk="0">
                    <a:moveTo>
                      <a:pt x="311" y="504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2"/>
              <p:cNvSpPr/>
              <p:nvPr/>
            </p:nvSpPr>
            <p:spPr>
              <a:xfrm>
                <a:off x="5881096" y="3682616"/>
                <a:ext cx="57408" cy="6996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3" fill="none" extrusionOk="0">
                    <a:moveTo>
                      <a:pt x="223" y="0"/>
                    </a:moveTo>
                    <a:lnTo>
                      <a:pt x="1" y="273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2"/>
              <p:cNvSpPr/>
              <p:nvPr/>
            </p:nvSpPr>
            <p:spPr>
              <a:xfrm>
                <a:off x="5882890" y="2916328"/>
                <a:ext cx="73810" cy="9046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53" fill="none" extrusionOk="0">
                    <a:moveTo>
                      <a:pt x="1" y="352"/>
                    </a:moveTo>
                    <a:lnTo>
                      <a:pt x="287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42"/>
              <p:cNvSpPr/>
              <p:nvPr/>
            </p:nvSpPr>
            <p:spPr>
              <a:xfrm>
                <a:off x="5881096" y="3257185"/>
                <a:ext cx="119686" cy="145823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69" fill="none" extrusionOk="0">
                    <a:moveTo>
                      <a:pt x="1" y="568"/>
                    </a:moveTo>
                    <a:lnTo>
                      <a:pt x="467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42"/>
              <p:cNvSpPr/>
              <p:nvPr/>
            </p:nvSpPr>
            <p:spPr>
              <a:xfrm>
                <a:off x="5781658" y="3277176"/>
                <a:ext cx="99695" cy="160687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27" fill="none" extrusionOk="0">
                    <a:moveTo>
                      <a:pt x="389" y="626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2"/>
              <p:cNvSpPr/>
              <p:nvPr/>
            </p:nvSpPr>
            <p:spPr>
              <a:xfrm>
                <a:off x="5820101" y="2963997"/>
                <a:ext cx="61252" cy="99693"/>
              </a:xfrm>
              <a:custGeom>
                <a:avLst/>
                <a:gdLst/>
                <a:ahLst/>
                <a:cxnLst/>
                <a:rect l="l" t="t" r="r" b="b"/>
                <a:pathLst>
                  <a:path w="239" h="389" fill="none" extrusionOk="0">
                    <a:moveTo>
                      <a:pt x="239" y="389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42"/>
              <p:cNvSpPr/>
              <p:nvPr/>
            </p:nvSpPr>
            <p:spPr>
              <a:xfrm>
                <a:off x="5604822" y="3124687"/>
                <a:ext cx="256286" cy="873399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3408" extrusionOk="0">
                    <a:moveTo>
                      <a:pt x="1" y="0"/>
                    </a:moveTo>
                    <a:lnTo>
                      <a:pt x="230" y="1056"/>
                    </a:lnTo>
                    <a:lnTo>
                      <a:pt x="439" y="2034"/>
                    </a:lnTo>
                    <a:lnTo>
                      <a:pt x="446" y="2034"/>
                    </a:lnTo>
                    <a:lnTo>
                      <a:pt x="647" y="2976"/>
                    </a:lnTo>
                    <a:lnTo>
                      <a:pt x="741" y="3407"/>
                    </a:lnTo>
                    <a:lnTo>
                      <a:pt x="877" y="3407"/>
                    </a:lnTo>
                    <a:cubicBezTo>
                      <a:pt x="884" y="3392"/>
                      <a:pt x="884" y="3371"/>
                      <a:pt x="884" y="3355"/>
                    </a:cubicBezTo>
                    <a:cubicBezTo>
                      <a:pt x="891" y="3219"/>
                      <a:pt x="877" y="3069"/>
                      <a:pt x="920" y="2967"/>
                    </a:cubicBezTo>
                    <a:cubicBezTo>
                      <a:pt x="999" y="2788"/>
                      <a:pt x="941" y="2579"/>
                      <a:pt x="854" y="2429"/>
                    </a:cubicBezTo>
                    <a:cubicBezTo>
                      <a:pt x="798" y="2329"/>
                      <a:pt x="768" y="2243"/>
                      <a:pt x="768" y="2148"/>
                    </a:cubicBezTo>
                    <a:cubicBezTo>
                      <a:pt x="777" y="2105"/>
                      <a:pt x="784" y="2055"/>
                      <a:pt x="798" y="1998"/>
                    </a:cubicBezTo>
                    <a:cubicBezTo>
                      <a:pt x="854" y="1832"/>
                      <a:pt x="784" y="1587"/>
                      <a:pt x="725" y="1473"/>
                    </a:cubicBezTo>
                    <a:cubicBezTo>
                      <a:pt x="668" y="1358"/>
                      <a:pt x="532" y="1185"/>
                      <a:pt x="466" y="740"/>
                    </a:cubicBezTo>
                    <a:lnTo>
                      <a:pt x="466" y="725"/>
                    </a:lnTo>
                    <a:cubicBezTo>
                      <a:pt x="396" y="28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42"/>
              <p:cNvSpPr/>
              <p:nvPr/>
            </p:nvSpPr>
            <p:spPr>
              <a:xfrm>
                <a:off x="5542033" y="3124687"/>
                <a:ext cx="252698" cy="873399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408" extrusionOk="0">
                    <a:moveTo>
                      <a:pt x="246" y="0"/>
                    </a:moveTo>
                    <a:cubicBezTo>
                      <a:pt x="246" y="0"/>
                      <a:pt x="1" y="431"/>
                      <a:pt x="130" y="863"/>
                    </a:cubicBezTo>
                    <a:cubicBezTo>
                      <a:pt x="252" y="1301"/>
                      <a:pt x="202" y="1510"/>
                      <a:pt x="194" y="1639"/>
                    </a:cubicBezTo>
                    <a:cubicBezTo>
                      <a:pt x="194" y="1768"/>
                      <a:pt x="223" y="2018"/>
                      <a:pt x="346" y="2148"/>
                    </a:cubicBezTo>
                    <a:cubicBezTo>
                      <a:pt x="468" y="2277"/>
                      <a:pt x="489" y="2393"/>
                      <a:pt x="475" y="2565"/>
                    </a:cubicBezTo>
                    <a:cubicBezTo>
                      <a:pt x="461" y="2731"/>
                      <a:pt x="496" y="2953"/>
                      <a:pt x="641" y="3083"/>
                    </a:cubicBezTo>
                    <a:cubicBezTo>
                      <a:pt x="720" y="3155"/>
                      <a:pt x="763" y="3292"/>
                      <a:pt x="827" y="3407"/>
                    </a:cubicBezTo>
                    <a:lnTo>
                      <a:pt x="986" y="3407"/>
                    </a:lnTo>
                    <a:lnTo>
                      <a:pt x="892" y="2976"/>
                    </a:lnTo>
                    <a:lnTo>
                      <a:pt x="691" y="2034"/>
                    </a:lnTo>
                    <a:lnTo>
                      <a:pt x="684" y="2034"/>
                    </a:lnTo>
                    <a:lnTo>
                      <a:pt x="475" y="1056"/>
                    </a:lnTo>
                    <a:lnTo>
                      <a:pt x="24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2"/>
              <p:cNvSpPr/>
              <p:nvPr/>
            </p:nvSpPr>
            <p:spPr>
              <a:xfrm>
                <a:off x="5698622" y="3813321"/>
                <a:ext cx="72273" cy="74065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9" fill="none" extrusionOk="0">
                    <a:moveTo>
                      <a:pt x="281" y="289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42"/>
              <p:cNvSpPr/>
              <p:nvPr/>
            </p:nvSpPr>
            <p:spPr>
              <a:xfrm>
                <a:off x="5763206" y="3769240"/>
                <a:ext cx="44337" cy="86879"/>
              </a:xfrm>
              <a:custGeom>
                <a:avLst/>
                <a:gdLst/>
                <a:ahLst/>
                <a:cxnLst/>
                <a:rect l="l" t="t" r="r" b="b"/>
                <a:pathLst>
                  <a:path w="173" h="339" fill="none" extrusionOk="0">
                    <a:moveTo>
                      <a:pt x="0" y="338"/>
                    </a:moveTo>
                    <a:lnTo>
                      <a:pt x="173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42"/>
              <p:cNvSpPr/>
              <p:nvPr/>
            </p:nvSpPr>
            <p:spPr>
              <a:xfrm>
                <a:off x="5656079" y="3284608"/>
                <a:ext cx="35111" cy="7227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82" fill="none" extrusionOk="0">
                    <a:moveTo>
                      <a:pt x="1" y="282"/>
                    </a:moveTo>
                    <a:lnTo>
                      <a:pt x="137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42"/>
              <p:cNvSpPr/>
              <p:nvPr/>
            </p:nvSpPr>
            <p:spPr>
              <a:xfrm>
                <a:off x="5770638" y="3505780"/>
                <a:ext cx="256" cy="1794"/>
              </a:xfrm>
              <a:custGeom>
                <a:avLst/>
                <a:gdLst/>
                <a:ahLst/>
                <a:cxnLst/>
                <a:rect l="l" t="t" r="r" b="b"/>
                <a:pathLst>
                  <a:path w="1" h="7" fill="none" extrusionOk="0">
                    <a:moveTo>
                      <a:pt x="0" y="0"/>
                    </a:moveTo>
                    <a:lnTo>
                      <a:pt x="0" y="7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42"/>
              <p:cNvSpPr/>
              <p:nvPr/>
            </p:nvSpPr>
            <p:spPr>
              <a:xfrm>
                <a:off x="5713230" y="3509112"/>
                <a:ext cx="57664" cy="113019"/>
              </a:xfrm>
              <a:custGeom>
                <a:avLst/>
                <a:gdLst/>
                <a:ahLst/>
                <a:cxnLst/>
                <a:rect l="l" t="t" r="r" b="b"/>
                <a:pathLst>
                  <a:path w="225" h="441" fill="none" extrusionOk="0">
                    <a:moveTo>
                      <a:pt x="224" y="1"/>
                    </a:moveTo>
                    <a:lnTo>
                      <a:pt x="0" y="44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42"/>
              <p:cNvSpPr/>
              <p:nvPr/>
            </p:nvSpPr>
            <p:spPr>
              <a:xfrm>
                <a:off x="5625540" y="3551655"/>
                <a:ext cx="90469" cy="94311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68" fill="none" extrusionOk="0">
                    <a:moveTo>
                      <a:pt x="353" y="368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2"/>
              <p:cNvSpPr/>
              <p:nvPr/>
            </p:nvSpPr>
            <p:spPr>
              <a:xfrm>
                <a:off x="5608410" y="3338171"/>
                <a:ext cx="55358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223" fill="none" extrusionOk="0">
                    <a:moveTo>
                      <a:pt x="216" y="223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42"/>
              <p:cNvSpPr/>
              <p:nvPr/>
            </p:nvSpPr>
            <p:spPr>
              <a:xfrm>
                <a:off x="5895704" y="3246165"/>
                <a:ext cx="221431" cy="751923"/>
              </a:xfrm>
              <a:custGeom>
                <a:avLst/>
                <a:gdLst/>
                <a:ahLst/>
                <a:cxnLst/>
                <a:rect l="l" t="t" r="r" b="b"/>
                <a:pathLst>
                  <a:path w="864" h="2934" extrusionOk="0">
                    <a:moveTo>
                      <a:pt x="863" y="0"/>
                    </a:moveTo>
                    <a:lnTo>
                      <a:pt x="863" y="0"/>
                    </a:lnTo>
                    <a:cubicBezTo>
                      <a:pt x="863" y="1"/>
                      <a:pt x="684" y="130"/>
                      <a:pt x="561" y="345"/>
                    </a:cubicBezTo>
                    <a:cubicBezTo>
                      <a:pt x="511" y="432"/>
                      <a:pt x="475" y="532"/>
                      <a:pt x="461" y="639"/>
                    </a:cubicBezTo>
                    <a:cubicBezTo>
                      <a:pt x="403" y="1027"/>
                      <a:pt x="289" y="1172"/>
                      <a:pt x="237" y="1272"/>
                    </a:cubicBezTo>
                    <a:cubicBezTo>
                      <a:pt x="187" y="1372"/>
                      <a:pt x="130" y="1560"/>
                      <a:pt x="166" y="1703"/>
                    </a:cubicBezTo>
                    <a:cubicBezTo>
                      <a:pt x="166" y="1717"/>
                      <a:pt x="166" y="1726"/>
                      <a:pt x="173" y="1732"/>
                    </a:cubicBezTo>
                    <a:cubicBezTo>
                      <a:pt x="216" y="1876"/>
                      <a:pt x="203" y="1969"/>
                      <a:pt x="123" y="2098"/>
                    </a:cubicBezTo>
                    <a:cubicBezTo>
                      <a:pt x="51" y="2228"/>
                      <a:pt x="1" y="2416"/>
                      <a:pt x="65" y="2566"/>
                    </a:cubicBezTo>
                    <a:cubicBezTo>
                      <a:pt x="108" y="2666"/>
                      <a:pt x="87" y="2811"/>
                      <a:pt x="101" y="2933"/>
                    </a:cubicBezTo>
                    <a:lnTo>
                      <a:pt x="223" y="2933"/>
                    </a:lnTo>
                    <a:lnTo>
                      <a:pt x="303" y="2580"/>
                    </a:lnTo>
                    <a:lnTo>
                      <a:pt x="403" y="2114"/>
                    </a:lnTo>
                    <a:lnTo>
                      <a:pt x="461" y="1846"/>
                    </a:lnTo>
                    <a:lnTo>
                      <a:pt x="482" y="1760"/>
                    </a:lnTo>
                    <a:lnTo>
                      <a:pt x="668" y="913"/>
                    </a:lnTo>
                    <a:lnTo>
                      <a:pt x="86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42"/>
              <p:cNvSpPr/>
              <p:nvPr/>
            </p:nvSpPr>
            <p:spPr>
              <a:xfrm>
                <a:off x="5921333" y="3997845"/>
                <a:ext cx="256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1" y="0"/>
                    </a:moveTo>
                    <a:lnTo>
                      <a:pt x="1" y="7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42"/>
              <p:cNvSpPr/>
              <p:nvPr/>
            </p:nvSpPr>
            <p:spPr>
              <a:xfrm>
                <a:off x="5952856" y="3246165"/>
                <a:ext cx="219381" cy="751923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934" extrusionOk="0">
                    <a:moveTo>
                      <a:pt x="640" y="0"/>
                    </a:moveTo>
                    <a:lnTo>
                      <a:pt x="445" y="913"/>
                    </a:lnTo>
                    <a:lnTo>
                      <a:pt x="259" y="1760"/>
                    </a:lnTo>
                    <a:lnTo>
                      <a:pt x="238" y="1846"/>
                    </a:lnTo>
                    <a:lnTo>
                      <a:pt x="180" y="2114"/>
                    </a:lnTo>
                    <a:lnTo>
                      <a:pt x="80" y="2580"/>
                    </a:lnTo>
                    <a:lnTo>
                      <a:pt x="0" y="2933"/>
                    </a:lnTo>
                    <a:lnTo>
                      <a:pt x="143" y="2933"/>
                    </a:lnTo>
                    <a:cubicBezTo>
                      <a:pt x="195" y="2838"/>
                      <a:pt x="238" y="2724"/>
                      <a:pt x="302" y="2666"/>
                    </a:cubicBezTo>
                    <a:cubicBezTo>
                      <a:pt x="425" y="2559"/>
                      <a:pt x="461" y="2364"/>
                      <a:pt x="445" y="2221"/>
                    </a:cubicBezTo>
                    <a:cubicBezTo>
                      <a:pt x="425" y="2071"/>
                      <a:pt x="445" y="1976"/>
                      <a:pt x="554" y="1862"/>
                    </a:cubicBezTo>
                    <a:cubicBezTo>
                      <a:pt x="661" y="1746"/>
                      <a:pt x="690" y="1531"/>
                      <a:pt x="683" y="1415"/>
                    </a:cubicBezTo>
                    <a:cubicBezTo>
                      <a:pt x="676" y="1308"/>
                      <a:pt x="633" y="1122"/>
                      <a:pt x="740" y="747"/>
                    </a:cubicBezTo>
                    <a:cubicBezTo>
                      <a:pt x="856" y="373"/>
                      <a:pt x="640" y="0"/>
                      <a:pt x="6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42"/>
              <p:cNvSpPr/>
              <p:nvPr/>
            </p:nvSpPr>
            <p:spPr>
              <a:xfrm>
                <a:off x="5973102" y="3843050"/>
                <a:ext cx="63046" cy="64326"/>
              </a:xfrm>
              <a:custGeom>
                <a:avLst/>
                <a:gdLst/>
                <a:ahLst/>
                <a:cxnLst/>
                <a:rect l="l" t="t" r="r" b="b"/>
                <a:pathLst>
                  <a:path w="246" h="251" fill="none" extrusionOk="0">
                    <a:moveTo>
                      <a:pt x="1" y="251"/>
                    </a:moveTo>
                    <a:lnTo>
                      <a:pt x="246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42"/>
              <p:cNvSpPr/>
              <p:nvPr/>
            </p:nvSpPr>
            <p:spPr>
              <a:xfrm>
                <a:off x="5941835" y="3804094"/>
                <a:ext cx="36905" cy="75859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6" fill="none" extrusionOk="0">
                    <a:moveTo>
                      <a:pt x="143" y="296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42"/>
              <p:cNvSpPr/>
              <p:nvPr/>
            </p:nvSpPr>
            <p:spPr>
              <a:xfrm>
                <a:off x="6041274" y="3384046"/>
                <a:ext cx="31523" cy="63045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46" fill="none" extrusionOk="0">
                    <a:moveTo>
                      <a:pt x="123" y="246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42"/>
              <p:cNvSpPr/>
              <p:nvPr/>
            </p:nvSpPr>
            <p:spPr>
              <a:xfrm>
                <a:off x="5973102" y="3575490"/>
                <a:ext cx="35111" cy="70477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75" fill="none" extrusionOk="0">
                    <a:moveTo>
                      <a:pt x="137" y="27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2"/>
              <p:cNvSpPr/>
              <p:nvPr/>
            </p:nvSpPr>
            <p:spPr>
              <a:xfrm>
                <a:off x="6007957" y="3645711"/>
                <a:ext cx="14865" cy="29472"/>
              </a:xfrm>
              <a:custGeom>
                <a:avLst/>
                <a:gdLst/>
                <a:ahLst/>
                <a:cxnLst/>
                <a:rect l="l" t="t" r="r" b="b"/>
                <a:pathLst>
                  <a:path w="58" h="115" fill="none" extrusionOk="0">
                    <a:moveTo>
                      <a:pt x="58" y="11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42"/>
              <p:cNvSpPr/>
              <p:nvPr/>
            </p:nvSpPr>
            <p:spPr>
              <a:xfrm>
                <a:off x="6018977" y="3616239"/>
                <a:ext cx="77655" cy="81240"/>
              </a:xfrm>
              <a:custGeom>
                <a:avLst/>
                <a:gdLst/>
                <a:ahLst/>
                <a:cxnLst/>
                <a:rect l="l" t="t" r="r" b="b"/>
                <a:pathLst>
                  <a:path w="303" h="317" fill="none" extrusionOk="0">
                    <a:moveTo>
                      <a:pt x="303" y="0"/>
                    </a:moveTo>
                    <a:lnTo>
                      <a:pt x="1" y="316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42"/>
              <p:cNvSpPr/>
              <p:nvPr/>
            </p:nvSpPr>
            <p:spPr>
              <a:xfrm>
                <a:off x="6066431" y="3430177"/>
                <a:ext cx="50232" cy="50231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fill="none" extrusionOk="0">
                    <a:moveTo>
                      <a:pt x="0" y="195"/>
                    </a:moveTo>
                    <a:lnTo>
                      <a:pt x="195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42"/>
              <p:cNvSpPr/>
              <p:nvPr/>
            </p:nvSpPr>
            <p:spPr>
              <a:xfrm>
                <a:off x="5726301" y="3997845"/>
                <a:ext cx="309850" cy="869299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3392" extrusionOk="0">
                    <a:moveTo>
                      <a:pt x="1" y="0"/>
                    </a:moveTo>
                    <a:lnTo>
                      <a:pt x="1" y="3392"/>
                    </a:lnTo>
                    <a:lnTo>
                      <a:pt x="1209" y="3392"/>
                    </a:lnTo>
                    <a:lnTo>
                      <a:pt x="120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2"/>
              <p:cNvSpPr/>
              <p:nvPr/>
            </p:nvSpPr>
            <p:spPr>
              <a:xfrm>
                <a:off x="5921333" y="3997845"/>
                <a:ext cx="256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1" y="0"/>
                    </a:moveTo>
                    <a:lnTo>
                      <a:pt x="1" y="7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42"/>
              <p:cNvSpPr/>
              <p:nvPr/>
            </p:nvSpPr>
            <p:spPr>
              <a:xfrm>
                <a:off x="6444921" y="2790750"/>
                <a:ext cx="383148" cy="418504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633" fill="none" extrusionOk="0">
                    <a:moveTo>
                      <a:pt x="1006" y="202"/>
                    </a:moveTo>
                    <a:cubicBezTo>
                      <a:pt x="1049" y="275"/>
                      <a:pt x="1149" y="447"/>
                      <a:pt x="1251" y="613"/>
                    </a:cubicBezTo>
                    <a:lnTo>
                      <a:pt x="1251" y="620"/>
                    </a:lnTo>
                    <a:lnTo>
                      <a:pt x="1251" y="620"/>
                    </a:lnTo>
                    <a:cubicBezTo>
                      <a:pt x="1372" y="836"/>
                      <a:pt x="1494" y="1044"/>
                      <a:pt x="1494" y="1044"/>
                    </a:cubicBezTo>
                    <a:lnTo>
                      <a:pt x="1444" y="1072"/>
                    </a:lnTo>
                    <a:lnTo>
                      <a:pt x="1351" y="1131"/>
                    </a:lnTo>
                    <a:lnTo>
                      <a:pt x="1351" y="1131"/>
                    </a:lnTo>
                    <a:lnTo>
                      <a:pt x="1113" y="1267"/>
                    </a:lnTo>
                    <a:lnTo>
                      <a:pt x="733" y="1496"/>
                    </a:lnTo>
                    <a:lnTo>
                      <a:pt x="632" y="1553"/>
                    </a:lnTo>
                    <a:lnTo>
                      <a:pt x="502" y="1633"/>
                    </a:lnTo>
                    <a:cubicBezTo>
                      <a:pt x="502" y="1633"/>
                      <a:pt x="488" y="1605"/>
                      <a:pt x="466" y="1553"/>
                    </a:cubicBezTo>
                    <a:cubicBezTo>
                      <a:pt x="395" y="1424"/>
                      <a:pt x="244" y="1137"/>
                      <a:pt x="150" y="863"/>
                    </a:cubicBezTo>
                    <a:lnTo>
                      <a:pt x="150" y="856"/>
                    </a:lnTo>
                    <a:cubicBezTo>
                      <a:pt x="43" y="547"/>
                      <a:pt x="0" y="389"/>
                      <a:pt x="28" y="146"/>
                    </a:cubicBezTo>
                    <a:lnTo>
                      <a:pt x="28" y="139"/>
                    </a:lnTo>
                    <a:cubicBezTo>
                      <a:pt x="28" y="95"/>
                      <a:pt x="35" y="52"/>
                      <a:pt x="50" y="1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42"/>
              <p:cNvSpPr/>
              <p:nvPr/>
            </p:nvSpPr>
            <p:spPr>
              <a:xfrm>
                <a:off x="6702742" y="2842519"/>
                <a:ext cx="125324" cy="22296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870" fill="none" extrusionOk="0">
                    <a:moveTo>
                      <a:pt x="0" y="0"/>
                    </a:moveTo>
                    <a:cubicBezTo>
                      <a:pt x="43" y="73"/>
                      <a:pt x="143" y="245"/>
                      <a:pt x="245" y="411"/>
                    </a:cubicBezTo>
                    <a:lnTo>
                      <a:pt x="245" y="418"/>
                    </a:lnTo>
                    <a:lnTo>
                      <a:pt x="245" y="418"/>
                    </a:lnTo>
                    <a:cubicBezTo>
                      <a:pt x="366" y="634"/>
                      <a:pt x="488" y="842"/>
                      <a:pt x="488" y="842"/>
                    </a:cubicBezTo>
                    <a:lnTo>
                      <a:pt x="438" y="87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42"/>
              <p:cNvSpPr/>
              <p:nvPr/>
            </p:nvSpPr>
            <p:spPr>
              <a:xfrm>
                <a:off x="6451840" y="2790750"/>
                <a:ext cx="6151" cy="35623"/>
              </a:xfrm>
              <a:custGeom>
                <a:avLst/>
                <a:gdLst/>
                <a:ahLst/>
                <a:cxnLst/>
                <a:rect l="l" t="t" r="r" b="b"/>
                <a:pathLst>
                  <a:path w="24" h="139" extrusionOk="0">
                    <a:moveTo>
                      <a:pt x="23" y="1"/>
                    </a:moveTo>
                    <a:cubicBezTo>
                      <a:pt x="8" y="52"/>
                      <a:pt x="1" y="95"/>
                      <a:pt x="1" y="139"/>
                    </a:cubicBezTo>
                    <a:lnTo>
                      <a:pt x="2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2"/>
              <p:cNvSpPr/>
              <p:nvPr/>
            </p:nvSpPr>
            <p:spPr>
              <a:xfrm>
                <a:off x="6451840" y="2790750"/>
                <a:ext cx="6151" cy="35623"/>
              </a:xfrm>
              <a:custGeom>
                <a:avLst/>
                <a:gdLst/>
                <a:ahLst/>
                <a:cxnLst/>
                <a:rect l="l" t="t" r="r" b="b"/>
                <a:pathLst>
                  <a:path w="24" h="139" fill="none" extrusionOk="0">
                    <a:moveTo>
                      <a:pt x="23" y="1"/>
                    </a:moveTo>
                    <a:cubicBezTo>
                      <a:pt x="8" y="52"/>
                      <a:pt x="1" y="95"/>
                      <a:pt x="1" y="139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42"/>
              <p:cNvSpPr/>
              <p:nvPr/>
            </p:nvSpPr>
            <p:spPr>
              <a:xfrm>
                <a:off x="7975448" y="4763876"/>
                <a:ext cx="35111" cy="10328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403" fill="none" extrusionOk="0">
                    <a:moveTo>
                      <a:pt x="1" y="21"/>
                    </a:moveTo>
                    <a:cubicBezTo>
                      <a:pt x="1" y="21"/>
                      <a:pt x="137" y="1"/>
                      <a:pt x="137" y="403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7" name="Google Shape;1457;p42"/>
            <p:cNvGrpSpPr/>
            <p:nvPr/>
          </p:nvGrpSpPr>
          <p:grpSpPr>
            <a:xfrm>
              <a:off x="5859987" y="708191"/>
              <a:ext cx="2475465" cy="1299135"/>
              <a:chOff x="5859987" y="708191"/>
              <a:chExt cx="2475465" cy="1299135"/>
            </a:xfrm>
          </p:grpSpPr>
          <p:grpSp>
            <p:nvGrpSpPr>
              <p:cNvPr id="1458" name="Google Shape;1458;p42"/>
              <p:cNvGrpSpPr/>
              <p:nvPr/>
            </p:nvGrpSpPr>
            <p:grpSpPr>
              <a:xfrm>
                <a:off x="5859987" y="708191"/>
                <a:ext cx="2475465" cy="1299135"/>
                <a:chOff x="5859987" y="708191"/>
                <a:chExt cx="2475465" cy="1299135"/>
              </a:xfrm>
            </p:grpSpPr>
            <p:sp>
              <p:nvSpPr>
                <p:cNvPr id="1459" name="Google Shape;1459;p42"/>
                <p:cNvSpPr/>
                <p:nvPr/>
              </p:nvSpPr>
              <p:spPr>
                <a:xfrm>
                  <a:off x="7351415" y="1448942"/>
                  <a:ext cx="165226" cy="13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577" fill="none" extrusionOk="0">
                      <a:moveTo>
                        <a:pt x="353" y="577"/>
                      </a:moveTo>
                      <a:lnTo>
                        <a:pt x="252" y="511"/>
                      </a:lnTo>
                      <a:cubicBezTo>
                        <a:pt x="8" y="354"/>
                        <a:pt x="8" y="239"/>
                        <a:pt x="1" y="196"/>
                      </a:cubicBezTo>
                      <a:cubicBezTo>
                        <a:pt x="1" y="87"/>
                        <a:pt x="87" y="1"/>
                        <a:pt x="194" y="1"/>
                      </a:cubicBezTo>
                      <a:cubicBezTo>
                        <a:pt x="259" y="1"/>
                        <a:pt x="316" y="37"/>
                        <a:pt x="353" y="87"/>
                      </a:cubicBezTo>
                      <a:cubicBezTo>
                        <a:pt x="389" y="37"/>
                        <a:pt x="446" y="1"/>
                        <a:pt x="511" y="1"/>
                      </a:cubicBezTo>
                      <a:cubicBezTo>
                        <a:pt x="611" y="1"/>
                        <a:pt x="698" y="87"/>
                        <a:pt x="698" y="196"/>
                      </a:cubicBezTo>
                      <a:cubicBezTo>
                        <a:pt x="698" y="239"/>
                        <a:pt x="704" y="354"/>
                        <a:pt x="453" y="5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" name="Google Shape;1460;p42"/>
                <p:cNvSpPr/>
                <p:nvPr/>
              </p:nvSpPr>
              <p:spPr>
                <a:xfrm>
                  <a:off x="5859987" y="1907975"/>
                  <a:ext cx="99155" cy="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562" fill="none" extrusionOk="0">
                      <a:moveTo>
                        <a:pt x="561" y="282"/>
                      </a:moveTo>
                      <a:cubicBezTo>
                        <a:pt x="561" y="432"/>
                        <a:pt x="438" y="561"/>
                        <a:pt x="281" y="561"/>
                      </a:cubicBezTo>
                      <a:cubicBezTo>
                        <a:pt x="129" y="561"/>
                        <a:pt x="0" y="432"/>
                        <a:pt x="0" y="282"/>
                      </a:cubicBezTo>
                      <a:cubicBezTo>
                        <a:pt x="0" y="123"/>
                        <a:pt x="129" y="0"/>
                        <a:pt x="281" y="0"/>
                      </a:cubicBezTo>
                      <a:cubicBezTo>
                        <a:pt x="438" y="0"/>
                        <a:pt x="561" y="123"/>
                        <a:pt x="561" y="282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61" name="Google Shape;1461;p42"/>
                <p:cNvGrpSpPr/>
                <p:nvPr/>
              </p:nvGrpSpPr>
              <p:grpSpPr>
                <a:xfrm>
                  <a:off x="8221303" y="1365235"/>
                  <a:ext cx="114150" cy="114196"/>
                  <a:chOff x="-736313" y="4136737"/>
                  <a:chExt cx="38359" cy="38359"/>
                </a:xfrm>
              </p:grpSpPr>
              <p:sp>
                <p:nvSpPr>
                  <p:cNvPr id="1462" name="Google Shape;1462;p42"/>
                  <p:cNvSpPr/>
                  <p:nvPr/>
                </p:nvSpPr>
                <p:spPr>
                  <a:xfrm>
                    <a:off x="-736313" y="4136737"/>
                    <a:ext cx="38359" cy="38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" h="389" fill="none" extrusionOk="0">
                        <a:moveTo>
                          <a:pt x="0" y="1"/>
                        </a:moveTo>
                        <a:lnTo>
                          <a:pt x="388" y="389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3" name="Google Shape;1463;p42"/>
                  <p:cNvSpPr/>
                  <p:nvPr/>
                </p:nvSpPr>
                <p:spPr>
                  <a:xfrm>
                    <a:off x="-736313" y="4136737"/>
                    <a:ext cx="38359" cy="38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" h="389" fill="none" extrusionOk="0">
                        <a:moveTo>
                          <a:pt x="388" y="1"/>
                        </a:moveTo>
                        <a:lnTo>
                          <a:pt x="0" y="389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64" name="Google Shape;1464;p42"/>
                <p:cNvSpPr/>
                <p:nvPr/>
              </p:nvSpPr>
              <p:spPr>
                <a:xfrm>
                  <a:off x="7381497" y="708191"/>
                  <a:ext cx="105061" cy="99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626" extrusionOk="0">
                      <a:moveTo>
                        <a:pt x="1" y="1"/>
                      </a:moveTo>
                      <a:lnTo>
                        <a:pt x="239" y="625"/>
                      </a:lnTo>
                      <a:lnTo>
                        <a:pt x="662" y="10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5" name="Google Shape;1465;p42"/>
              <p:cNvSpPr/>
              <p:nvPr/>
            </p:nvSpPr>
            <p:spPr>
              <a:xfrm>
                <a:off x="6521290" y="1178772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2"/>
              <p:cNvSpPr/>
              <p:nvPr/>
            </p:nvSpPr>
            <p:spPr>
              <a:xfrm>
                <a:off x="7635190" y="1952397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Google Shape;1296;p42">
            <a:extLst>
              <a:ext uri="{FF2B5EF4-FFF2-40B4-BE49-F238E27FC236}">
                <a16:creationId xmlns:a16="http://schemas.microsoft.com/office/drawing/2014/main" id="{314001D9-6A3B-AFF3-A26A-24DEFF05ADB8}"/>
              </a:ext>
            </a:extLst>
          </p:cNvPr>
          <p:cNvSpPr txBox="1">
            <a:spLocks/>
          </p:cNvSpPr>
          <p:nvPr/>
        </p:nvSpPr>
        <p:spPr>
          <a:xfrm>
            <a:off x="268418" y="1605257"/>
            <a:ext cx="1193863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6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fr-FR" sz="1800" b="1" dirty="0"/>
              <a:t>Objectif :</a:t>
            </a:r>
          </a:p>
        </p:txBody>
      </p:sp>
      <p:sp>
        <p:nvSpPr>
          <p:cNvPr id="4" name="Google Shape;1296;p42">
            <a:extLst>
              <a:ext uri="{FF2B5EF4-FFF2-40B4-BE49-F238E27FC236}">
                <a16:creationId xmlns:a16="http://schemas.microsoft.com/office/drawing/2014/main" id="{1C4D9B87-71AA-38CA-FBA9-6F0934913202}"/>
              </a:ext>
            </a:extLst>
          </p:cNvPr>
          <p:cNvSpPr txBox="1">
            <a:spLocks/>
          </p:cNvSpPr>
          <p:nvPr/>
        </p:nvSpPr>
        <p:spPr>
          <a:xfrm>
            <a:off x="243701" y="3118887"/>
            <a:ext cx="1996751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6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fr-FR" sz="1800" b="1" dirty="0"/>
              <a:t>Problématiques :</a:t>
            </a:r>
          </a:p>
        </p:txBody>
      </p:sp>
      <p:sp>
        <p:nvSpPr>
          <p:cNvPr id="5" name="Google Shape;1296;p42">
            <a:extLst>
              <a:ext uri="{FF2B5EF4-FFF2-40B4-BE49-F238E27FC236}">
                <a16:creationId xmlns:a16="http://schemas.microsoft.com/office/drawing/2014/main" id="{F6B2C7E3-7EF9-DF9F-C6B2-AEDD2CDED476}"/>
              </a:ext>
            </a:extLst>
          </p:cNvPr>
          <p:cNvSpPr txBox="1">
            <a:spLocks/>
          </p:cNvSpPr>
          <p:nvPr/>
        </p:nvSpPr>
        <p:spPr>
          <a:xfrm>
            <a:off x="1242077" y="3562365"/>
            <a:ext cx="4386650" cy="1026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6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fr-FR" dirty="0"/>
              <a:t>- Contraintes diverses</a:t>
            </a:r>
          </a:p>
          <a:p>
            <a:pPr marL="0" indent="0" algn="l"/>
            <a:r>
              <a:rPr lang="fr-FR" dirty="0"/>
              <a:t>- Optimiser l’emploi du temps</a:t>
            </a:r>
          </a:p>
          <a:p>
            <a:pPr marL="0" indent="0" algn="l"/>
            <a:r>
              <a:rPr lang="fr-FR" dirty="0"/>
              <a:t>- Meilleure organisation de l’établissement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6" grpId="0" build="p"/>
      <p:bldP spid="3" grpId="0"/>
      <p:bldP spid="4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roupe 2622">
            <a:extLst>
              <a:ext uri="{FF2B5EF4-FFF2-40B4-BE49-F238E27FC236}">
                <a16:creationId xmlns:a16="http://schemas.microsoft.com/office/drawing/2014/main" id="{131905AD-10FA-D0E3-E5CF-6570ECD96D95}"/>
              </a:ext>
            </a:extLst>
          </p:cNvPr>
          <p:cNvGrpSpPr/>
          <p:nvPr/>
        </p:nvGrpSpPr>
        <p:grpSpPr>
          <a:xfrm>
            <a:off x="2448027" y="2727274"/>
            <a:ext cx="5990752" cy="669000"/>
            <a:chOff x="2448027" y="2727274"/>
            <a:chExt cx="5990752" cy="669000"/>
          </a:xfrm>
        </p:grpSpPr>
        <p:cxnSp>
          <p:nvCxnSpPr>
            <p:cNvPr id="61" name="Connecteur droit avec flèche 60">
              <a:extLst>
                <a:ext uri="{FF2B5EF4-FFF2-40B4-BE49-F238E27FC236}">
                  <a16:creationId xmlns:a16="http://schemas.microsoft.com/office/drawing/2014/main" id="{8753FDF7-B629-8EB0-F058-D10055C389D2}"/>
                </a:ext>
              </a:extLst>
            </p:cNvPr>
            <p:cNvCxnSpPr>
              <a:cxnSpLocks/>
              <a:endCxn id="48" idx="2"/>
            </p:cNvCxnSpPr>
            <p:nvPr/>
          </p:nvCxnSpPr>
          <p:spPr>
            <a:xfrm>
              <a:off x="2448027" y="3093380"/>
              <a:ext cx="788950" cy="3376"/>
            </a:xfrm>
            <a:prstGeom prst="straightConnector1">
              <a:avLst/>
            </a:prstGeom>
            <a:ln cap="flat">
              <a:solidFill>
                <a:schemeClr val="tx1"/>
              </a:solidFill>
              <a:round/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5" name="Google Shape;2575;p54"/>
            <p:cNvSpPr txBox="1"/>
            <p:nvPr/>
          </p:nvSpPr>
          <p:spPr>
            <a:xfrm flipH="1">
              <a:off x="4077529" y="2727274"/>
              <a:ext cx="20673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Créneaux</a:t>
              </a:r>
            </a:p>
          </p:txBody>
        </p:sp>
        <p:sp>
          <p:nvSpPr>
            <p:cNvPr id="2576" name="Google Shape;2576;p54"/>
            <p:cNvSpPr txBox="1"/>
            <p:nvPr/>
          </p:nvSpPr>
          <p:spPr>
            <a:xfrm flipH="1">
              <a:off x="6144979" y="2727274"/>
              <a:ext cx="22938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(jours et heures)</a:t>
              </a:r>
            </a:p>
          </p:txBody>
        </p:sp>
        <p:sp>
          <p:nvSpPr>
            <p:cNvPr id="48" name="Google Shape;2611;p54">
              <a:extLst>
                <a:ext uri="{FF2B5EF4-FFF2-40B4-BE49-F238E27FC236}">
                  <a16:creationId xmlns:a16="http://schemas.microsoft.com/office/drawing/2014/main" id="{562A05D0-DEA6-0650-808B-4EB505D363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36977" y="2824621"/>
              <a:ext cx="544269" cy="544269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pic>
          <p:nvPicPr>
            <p:cNvPr id="2618" name="Image 2617">
              <a:extLst>
                <a:ext uri="{FF2B5EF4-FFF2-40B4-BE49-F238E27FC236}">
                  <a16:creationId xmlns:a16="http://schemas.microsoft.com/office/drawing/2014/main" id="{51872BFD-44B2-6BB0-4956-F6D40A5E8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33586" y="2913613"/>
              <a:ext cx="387849" cy="387849"/>
            </a:xfrm>
            <a:prstGeom prst="rect">
              <a:avLst/>
            </a:prstGeom>
          </p:spPr>
        </p:pic>
      </p:grpSp>
      <p:grpSp>
        <p:nvGrpSpPr>
          <p:cNvPr id="2560" name="Google Shape;2560;p54"/>
          <p:cNvGrpSpPr/>
          <p:nvPr/>
        </p:nvGrpSpPr>
        <p:grpSpPr>
          <a:xfrm>
            <a:off x="709086" y="2230551"/>
            <a:ext cx="1942552" cy="1576357"/>
            <a:chOff x="709086" y="2230551"/>
            <a:chExt cx="1942552" cy="1576357"/>
          </a:xfrm>
        </p:grpSpPr>
        <p:grpSp>
          <p:nvGrpSpPr>
            <p:cNvPr id="2561" name="Google Shape;2561;p54"/>
            <p:cNvGrpSpPr/>
            <p:nvPr/>
          </p:nvGrpSpPr>
          <p:grpSpPr>
            <a:xfrm>
              <a:off x="709086" y="2230886"/>
              <a:ext cx="1942552" cy="1576022"/>
              <a:chOff x="4547991" y="7961311"/>
              <a:chExt cx="748546" cy="607283"/>
            </a:xfrm>
          </p:grpSpPr>
          <p:sp>
            <p:nvSpPr>
              <p:cNvPr id="2562" name="Google Shape;2562;p54"/>
              <p:cNvSpPr/>
              <p:nvPr/>
            </p:nvSpPr>
            <p:spPr>
              <a:xfrm>
                <a:off x="4836471" y="8108531"/>
                <a:ext cx="100776" cy="74662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6" extrusionOk="0">
                    <a:moveTo>
                      <a:pt x="123" y="1"/>
                    </a:moveTo>
                    <a:cubicBezTo>
                      <a:pt x="50" y="1"/>
                      <a:pt x="0" y="59"/>
                      <a:pt x="23" y="139"/>
                    </a:cubicBezTo>
                    <a:cubicBezTo>
                      <a:pt x="30" y="173"/>
                      <a:pt x="57" y="260"/>
                      <a:pt x="273" y="375"/>
                    </a:cubicBezTo>
                    <a:lnTo>
                      <a:pt x="359" y="425"/>
                    </a:lnTo>
                    <a:lnTo>
                      <a:pt x="425" y="375"/>
                    </a:lnTo>
                    <a:cubicBezTo>
                      <a:pt x="575" y="260"/>
                      <a:pt x="554" y="173"/>
                      <a:pt x="547" y="139"/>
                    </a:cubicBezTo>
                    <a:cubicBezTo>
                      <a:pt x="525" y="59"/>
                      <a:pt x="438" y="1"/>
                      <a:pt x="359" y="1"/>
                    </a:cubicBezTo>
                    <a:cubicBezTo>
                      <a:pt x="316" y="1"/>
                      <a:pt x="281" y="23"/>
                      <a:pt x="259" y="59"/>
                    </a:cubicBezTo>
                    <a:cubicBezTo>
                      <a:pt x="223" y="23"/>
                      <a:pt x="173" y="1"/>
                      <a:pt x="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  <p:sp>
            <p:nvSpPr>
              <p:cNvPr id="2563" name="Google Shape;2563;p54"/>
              <p:cNvSpPr/>
              <p:nvPr/>
            </p:nvSpPr>
            <p:spPr>
              <a:xfrm>
                <a:off x="4547991" y="7961311"/>
                <a:ext cx="748546" cy="470054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682" extrusionOk="0">
                    <a:moveTo>
                      <a:pt x="2005" y="841"/>
                    </a:moveTo>
                    <a:cubicBezTo>
                      <a:pt x="2084" y="841"/>
                      <a:pt x="2171" y="899"/>
                      <a:pt x="2193" y="979"/>
                    </a:cubicBezTo>
                    <a:cubicBezTo>
                      <a:pt x="2200" y="1013"/>
                      <a:pt x="2221" y="1100"/>
                      <a:pt x="2071" y="1215"/>
                    </a:cubicBezTo>
                    <a:lnTo>
                      <a:pt x="2005" y="1265"/>
                    </a:lnTo>
                    <a:lnTo>
                      <a:pt x="1919" y="1215"/>
                    </a:lnTo>
                    <a:cubicBezTo>
                      <a:pt x="1703" y="1100"/>
                      <a:pt x="1676" y="1013"/>
                      <a:pt x="1669" y="979"/>
                    </a:cubicBezTo>
                    <a:cubicBezTo>
                      <a:pt x="1646" y="899"/>
                      <a:pt x="1696" y="841"/>
                      <a:pt x="1769" y="841"/>
                    </a:cubicBezTo>
                    <a:cubicBezTo>
                      <a:pt x="1819" y="841"/>
                      <a:pt x="1869" y="863"/>
                      <a:pt x="1905" y="899"/>
                    </a:cubicBezTo>
                    <a:cubicBezTo>
                      <a:pt x="1927" y="863"/>
                      <a:pt x="1962" y="841"/>
                      <a:pt x="2005" y="841"/>
                    </a:cubicBezTo>
                    <a:close/>
                    <a:moveTo>
                      <a:pt x="107" y="1"/>
                    </a:moveTo>
                    <a:cubicBezTo>
                      <a:pt x="44" y="1"/>
                      <a:pt x="1" y="51"/>
                      <a:pt x="14" y="116"/>
                    </a:cubicBezTo>
                    <a:lnTo>
                      <a:pt x="439" y="2566"/>
                    </a:lnTo>
                    <a:cubicBezTo>
                      <a:pt x="453" y="2625"/>
                      <a:pt x="518" y="2681"/>
                      <a:pt x="582" y="2681"/>
                    </a:cubicBezTo>
                    <a:lnTo>
                      <a:pt x="1301" y="2681"/>
                    </a:lnTo>
                    <a:cubicBezTo>
                      <a:pt x="1331" y="2445"/>
                      <a:pt x="1374" y="2171"/>
                      <a:pt x="1410" y="1962"/>
                    </a:cubicBezTo>
                    <a:cubicBezTo>
                      <a:pt x="1467" y="1683"/>
                      <a:pt x="1689" y="1639"/>
                      <a:pt x="1689" y="1639"/>
                    </a:cubicBezTo>
                    <a:lnTo>
                      <a:pt x="2466" y="1639"/>
                    </a:lnTo>
                    <a:lnTo>
                      <a:pt x="2495" y="1805"/>
                    </a:lnTo>
                    <a:cubicBezTo>
                      <a:pt x="2495" y="1805"/>
                      <a:pt x="2373" y="1812"/>
                      <a:pt x="2329" y="2048"/>
                    </a:cubicBezTo>
                    <a:cubicBezTo>
                      <a:pt x="2286" y="2236"/>
                      <a:pt x="2257" y="2473"/>
                      <a:pt x="2229" y="2681"/>
                    </a:cubicBezTo>
                    <a:lnTo>
                      <a:pt x="4162" y="2681"/>
                    </a:lnTo>
                    <a:cubicBezTo>
                      <a:pt x="4227" y="2681"/>
                      <a:pt x="4270" y="2625"/>
                      <a:pt x="4256" y="2566"/>
                    </a:cubicBezTo>
                    <a:lnTo>
                      <a:pt x="3825" y="116"/>
                    </a:lnTo>
                    <a:cubicBezTo>
                      <a:pt x="3816" y="51"/>
                      <a:pt x="3753" y="1"/>
                      <a:pt x="36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  <p:sp>
            <p:nvSpPr>
              <p:cNvPr id="2564" name="Google Shape;2564;p54"/>
              <p:cNvSpPr/>
              <p:nvPr/>
            </p:nvSpPr>
            <p:spPr>
              <a:xfrm>
                <a:off x="4836471" y="8108531"/>
                <a:ext cx="100776" cy="74662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6" extrusionOk="0">
                    <a:moveTo>
                      <a:pt x="123" y="1"/>
                    </a:moveTo>
                    <a:cubicBezTo>
                      <a:pt x="50" y="1"/>
                      <a:pt x="0" y="59"/>
                      <a:pt x="23" y="139"/>
                    </a:cubicBezTo>
                    <a:cubicBezTo>
                      <a:pt x="30" y="173"/>
                      <a:pt x="57" y="260"/>
                      <a:pt x="273" y="375"/>
                    </a:cubicBezTo>
                    <a:lnTo>
                      <a:pt x="359" y="425"/>
                    </a:lnTo>
                    <a:lnTo>
                      <a:pt x="425" y="375"/>
                    </a:lnTo>
                    <a:cubicBezTo>
                      <a:pt x="575" y="260"/>
                      <a:pt x="554" y="173"/>
                      <a:pt x="547" y="139"/>
                    </a:cubicBezTo>
                    <a:cubicBezTo>
                      <a:pt x="525" y="59"/>
                      <a:pt x="438" y="1"/>
                      <a:pt x="359" y="1"/>
                    </a:cubicBezTo>
                    <a:cubicBezTo>
                      <a:pt x="316" y="1"/>
                      <a:pt x="281" y="23"/>
                      <a:pt x="259" y="59"/>
                    </a:cubicBezTo>
                    <a:cubicBezTo>
                      <a:pt x="223" y="23"/>
                      <a:pt x="173" y="1"/>
                      <a:pt x="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  <p:sp>
            <p:nvSpPr>
              <p:cNvPr id="2565" name="Google Shape;2565;p54"/>
              <p:cNvSpPr/>
              <p:nvPr/>
            </p:nvSpPr>
            <p:spPr>
              <a:xfrm>
                <a:off x="4757253" y="8248565"/>
                <a:ext cx="221707" cy="320029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826" extrusionOk="0">
                    <a:moveTo>
                      <a:pt x="495" y="0"/>
                    </a:moveTo>
                    <a:cubicBezTo>
                      <a:pt x="495" y="0"/>
                      <a:pt x="273" y="44"/>
                      <a:pt x="216" y="323"/>
                    </a:cubicBezTo>
                    <a:cubicBezTo>
                      <a:pt x="180" y="532"/>
                      <a:pt x="137" y="806"/>
                      <a:pt x="107" y="1042"/>
                    </a:cubicBezTo>
                    <a:cubicBezTo>
                      <a:pt x="71" y="1315"/>
                      <a:pt x="43" y="1553"/>
                      <a:pt x="28" y="1617"/>
                    </a:cubicBezTo>
                    <a:cubicBezTo>
                      <a:pt x="0" y="1739"/>
                      <a:pt x="57" y="1826"/>
                      <a:pt x="230" y="1826"/>
                    </a:cubicBezTo>
                    <a:lnTo>
                      <a:pt x="1006" y="1826"/>
                    </a:lnTo>
                    <a:cubicBezTo>
                      <a:pt x="834" y="1826"/>
                      <a:pt x="784" y="1739"/>
                      <a:pt x="804" y="1617"/>
                    </a:cubicBezTo>
                    <a:cubicBezTo>
                      <a:pt x="820" y="1553"/>
                      <a:pt x="847" y="1315"/>
                      <a:pt x="884" y="1042"/>
                    </a:cubicBezTo>
                    <a:cubicBezTo>
                      <a:pt x="913" y="806"/>
                      <a:pt x="956" y="532"/>
                      <a:pt x="999" y="323"/>
                    </a:cubicBezTo>
                    <a:cubicBezTo>
                      <a:pt x="1049" y="73"/>
                      <a:pt x="1222" y="14"/>
                      <a:pt x="1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  <p:sp>
            <p:nvSpPr>
              <p:cNvPr id="2566" name="Google Shape;2566;p54"/>
              <p:cNvSpPr/>
              <p:nvPr/>
            </p:nvSpPr>
            <p:spPr>
              <a:xfrm>
                <a:off x="4894483" y="8248565"/>
                <a:ext cx="170180" cy="320029"/>
              </a:xfrm>
              <a:custGeom>
                <a:avLst/>
                <a:gdLst/>
                <a:ahLst/>
                <a:cxnLst/>
                <a:rect l="l" t="t" r="r" b="b"/>
                <a:pathLst>
                  <a:path w="971" h="1826" extrusionOk="0">
                    <a:moveTo>
                      <a:pt x="482" y="0"/>
                    </a:moveTo>
                    <a:cubicBezTo>
                      <a:pt x="439" y="14"/>
                      <a:pt x="266" y="73"/>
                      <a:pt x="216" y="323"/>
                    </a:cubicBezTo>
                    <a:cubicBezTo>
                      <a:pt x="173" y="532"/>
                      <a:pt x="130" y="806"/>
                      <a:pt x="101" y="1042"/>
                    </a:cubicBezTo>
                    <a:cubicBezTo>
                      <a:pt x="64" y="1315"/>
                      <a:pt x="37" y="1553"/>
                      <a:pt x="21" y="1617"/>
                    </a:cubicBezTo>
                    <a:cubicBezTo>
                      <a:pt x="1" y="1739"/>
                      <a:pt x="51" y="1826"/>
                      <a:pt x="223" y="1826"/>
                    </a:cubicBezTo>
                    <a:lnTo>
                      <a:pt x="970" y="1826"/>
                    </a:lnTo>
                    <a:lnTo>
                      <a:pt x="848" y="1660"/>
                    </a:lnTo>
                    <a:lnTo>
                      <a:pt x="373" y="1660"/>
                    </a:lnTo>
                    <a:cubicBezTo>
                      <a:pt x="223" y="1660"/>
                      <a:pt x="166" y="1632"/>
                      <a:pt x="187" y="1524"/>
                    </a:cubicBezTo>
                    <a:cubicBezTo>
                      <a:pt x="194" y="1467"/>
                      <a:pt x="223" y="1272"/>
                      <a:pt x="252" y="1042"/>
                    </a:cubicBezTo>
                    <a:cubicBezTo>
                      <a:pt x="280" y="834"/>
                      <a:pt x="309" y="597"/>
                      <a:pt x="352" y="409"/>
                    </a:cubicBezTo>
                    <a:cubicBezTo>
                      <a:pt x="396" y="173"/>
                      <a:pt x="518" y="166"/>
                      <a:pt x="518" y="166"/>
                    </a:cubicBez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  <p:sp>
            <p:nvSpPr>
              <p:cNvPr id="2567" name="Google Shape;2567;p54"/>
              <p:cNvSpPr/>
              <p:nvPr/>
            </p:nvSpPr>
            <p:spPr>
              <a:xfrm>
                <a:off x="4826313" y="8100995"/>
                <a:ext cx="121099" cy="89736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6" extrusionOk="0">
                    <a:moveTo>
                      <a:pt x="123" y="1"/>
                    </a:moveTo>
                    <a:cubicBezTo>
                      <a:pt x="50" y="1"/>
                      <a:pt x="0" y="59"/>
                      <a:pt x="23" y="139"/>
                    </a:cubicBezTo>
                    <a:cubicBezTo>
                      <a:pt x="30" y="173"/>
                      <a:pt x="57" y="260"/>
                      <a:pt x="273" y="375"/>
                    </a:cubicBezTo>
                    <a:lnTo>
                      <a:pt x="359" y="425"/>
                    </a:lnTo>
                    <a:lnTo>
                      <a:pt x="425" y="375"/>
                    </a:lnTo>
                    <a:cubicBezTo>
                      <a:pt x="575" y="260"/>
                      <a:pt x="554" y="173"/>
                      <a:pt x="547" y="139"/>
                    </a:cubicBezTo>
                    <a:cubicBezTo>
                      <a:pt x="525" y="59"/>
                      <a:pt x="438" y="1"/>
                      <a:pt x="359" y="1"/>
                    </a:cubicBezTo>
                    <a:cubicBezTo>
                      <a:pt x="316" y="1"/>
                      <a:pt x="281" y="23"/>
                      <a:pt x="259" y="59"/>
                    </a:cubicBezTo>
                    <a:cubicBezTo>
                      <a:pt x="223" y="23"/>
                      <a:pt x="173" y="1"/>
                      <a:pt x="1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</p:grpSp>
        <p:sp>
          <p:nvSpPr>
            <p:cNvPr id="2568" name="Google Shape;2568;p54"/>
            <p:cNvSpPr/>
            <p:nvPr/>
          </p:nvSpPr>
          <p:spPr>
            <a:xfrm>
              <a:off x="1511050" y="2230551"/>
              <a:ext cx="163200" cy="163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569" name="Google Shape;2569;p54"/>
            <p:cNvSpPr/>
            <p:nvPr/>
          </p:nvSpPr>
          <p:spPr>
            <a:xfrm>
              <a:off x="2379027" y="2719807"/>
              <a:ext cx="163200" cy="163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570" name="Google Shape;2570;p54"/>
            <p:cNvSpPr/>
            <p:nvPr/>
          </p:nvSpPr>
          <p:spPr>
            <a:xfrm>
              <a:off x="2448027" y="3127532"/>
              <a:ext cx="163200" cy="163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571" name="Google Shape;2571;p54"/>
            <p:cNvSpPr/>
            <p:nvPr/>
          </p:nvSpPr>
          <p:spPr>
            <a:xfrm>
              <a:off x="1511050" y="3641872"/>
              <a:ext cx="163200" cy="163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</p:grpSp>
      <p:grpSp>
        <p:nvGrpSpPr>
          <p:cNvPr id="2625" name="Groupe 2624">
            <a:extLst>
              <a:ext uri="{FF2B5EF4-FFF2-40B4-BE49-F238E27FC236}">
                <a16:creationId xmlns:a16="http://schemas.microsoft.com/office/drawing/2014/main" id="{E00A955A-D0DB-1414-C1AE-7C670DA24456}"/>
              </a:ext>
            </a:extLst>
          </p:cNvPr>
          <p:cNvGrpSpPr/>
          <p:nvPr/>
        </p:nvGrpSpPr>
        <p:grpSpPr>
          <a:xfrm>
            <a:off x="1592651" y="3805071"/>
            <a:ext cx="7022431" cy="853738"/>
            <a:chOff x="1592651" y="3805071"/>
            <a:chExt cx="7022431" cy="853738"/>
          </a:xfrm>
        </p:grpSpPr>
        <p:sp>
          <p:nvSpPr>
            <p:cNvPr id="2579" name="Google Shape;2579;p54"/>
            <p:cNvSpPr txBox="1"/>
            <p:nvPr/>
          </p:nvSpPr>
          <p:spPr>
            <a:xfrm flipH="1">
              <a:off x="4064806" y="3989809"/>
              <a:ext cx="20673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Enseignants</a:t>
              </a:r>
            </a:p>
          </p:txBody>
        </p:sp>
        <p:sp>
          <p:nvSpPr>
            <p:cNvPr id="2580" name="Google Shape;2580;p54"/>
            <p:cNvSpPr txBox="1"/>
            <p:nvPr/>
          </p:nvSpPr>
          <p:spPr>
            <a:xfrm flipH="1">
              <a:off x="6132256" y="3989809"/>
              <a:ext cx="2482826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noms et matières attitrées</a:t>
              </a:r>
            </a:p>
          </p:txBody>
        </p:sp>
        <p:cxnSp>
          <p:nvCxnSpPr>
            <p:cNvPr id="2614" name="Google Shape;2614;p54"/>
            <p:cNvCxnSpPr>
              <a:cxnSpLocks/>
              <a:stCxn id="2571" idx="4"/>
            </p:cNvCxnSpPr>
            <p:nvPr/>
          </p:nvCxnSpPr>
          <p:spPr>
            <a:xfrm rot="16200000" flipH="1">
              <a:off x="2146883" y="3250839"/>
              <a:ext cx="531259" cy="1639724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sp>
          <p:nvSpPr>
            <p:cNvPr id="41" name="Google Shape;2611;p54">
              <a:extLst>
                <a:ext uri="{FF2B5EF4-FFF2-40B4-BE49-F238E27FC236}">
                  <a16:creationId xmlns:a16="http://schemas.microsoft.com/office/drawing/2014/main" id="{4CA0579B-FF5F-6E06-22DD-614D91E0C5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51365" y="4063942"/>
              <a:ext cx="544269" cy="544269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pic>
          <p:nvPicPr>
            <p:cNvPr id="2616" name="Image 2615">
              <a:extLst>
                <a:ext uri="{FF2B5EF4-FFF2-40B4-BE49-F238E27FC236}">
                  <a16:creationId xmlns:a16="http://schemas.microsoft.com/office/drawing/2014/main" id="{D961C324-7C4B-3CB2-4092-316BE313D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38091" y="4154594"/>
              <a:ext cx="362963" cy="362963"/>
            </a:xfrm>
            <a:prstGeom prst="rect">
              <a:avLst/>
            </a:prstGeom>
          </p:spPr>
        </p:pic>
      </p:grpSp>
      <p:grpSp>
        <p:nvGrpSpPr>
          <p:cNvPr id="2624" name="Groupe 2623">
            <a:extLst>
              <a:ext uri="{FF2B5EF4-FFF2-40B4-BE49-F238E27FC236}">
                <a16:creationId xmlns:a16="http://schemas.microsoft.com/office/drawing/2014/main" id="{2BEAE443-1636-BB27-BB37-AD91FC9C7160}"/>
              </a:ext>
            </a:extLst>
          </p:cNvPr>
          <p:cNvGrpSpPr/>
          <p:nvPr/>
        </p:nvGrpSpPr>
        <p:grpSpPr>
          <a:xfrm>
            <a:off x="2611227" y="3209132"/>
            <a:ext cx="5827552" cy="813615"/>
            <a:chOff x="2611227" y="3209132"/>
            <a:chExt cx="5827552" cy="813615"/>
          </a:xfrm>
        </p:grpSpPr>
        <p:sp>
          <p:nvSpPr>
            <p:cNvPr id="2577" name="Google Shape;2577;p54"/>
            <p:cNvSpPr txBox="1"/>
            <p:nvPr/>
          </p:nvSpPr>
          <p:spPr>
            <a:xfrm flipH="1">
              <a:off x="4077529" y="3353747"/>
              <a:ext cx="20673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Salles</a:t>
              </a:r>
            </a:p>
          </p:txBody>
        </p:sp>
        <p:sp>
          <p:nvSpPr>
            <p:cNvPr id="2578" name="Google Shape;2578;p54"/>
            <p:cNvSpPr txBox="1"/>
            <p:nvPr/>
          </p:nvSpPr>
          <p:spPr>
            <a:xfrm flipH="1">
              <a:off x="6144979" y="3353747"/>
              <a:ext cx="22938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nombre de salles</a:t>
              </a:r>
            </a:p>
          </p:txBody>
        </p:sp>
        <p:cxnSp>
          <p:nvCxnSpPr>
            <p:cNvPr id="2613" name="Google Shape;2613;p54"/>
            <p:cNvCxnSpPr>
              <a:cxnSpLocks/>
              <a:stCxn id="2570" idx="6"/>
            </p:cNvCxnSpPr>
            <p:nvPr/>
          </p:nvCxnSpPr>
          <p:spPr>
            <a:xfrm>
              <a:off x="2611227" y="3209132"/>
              <a:ext cx="631500" cy="508322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sp>
          <p:nvSpPr>
            <p:cNvPr id="37" name="Google Shape;2611;p54">
              <a:extLst>
                <a:ext uri="{FF2B5EF4-FFF2-40B4-BE49-F238E27FC236}">
                  <a16:creationId xmlns:a16="http://schemas.microsoft.com/office/drawing/2014/main" id="{0D5E9AE4-D4B8-0146-FB77-4882181B71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45609" y="3445719"/>
              <a:ext cx="544269" cy="544269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pic>
          <p:nvPicPr>
            <p:cNvPr id="2617" name="Image 2616">
              <a:extLst>
                <a:ext uri="{FF2B5EF4-FFF2-40B4-BE49-F238E27FC236}">
                  <a16:creationId xmlns:a16="http://schemas.microsoft.com/office/drawing/2014/main" id="{7089AB16-2424-6E7F-64B1-E1B9C43279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25096" y="3522465"/>
              <a:ext cx="384503" cy="384503"/>
            </a:xfrm>
            <a:prstGeom prst="rect">
              <a:avLst/>
            </a:prstGeom>
          </p:spPr>
        </p:pic>
      </p:grpSp>
      <p:grpSp>
        <p:nvGrpSpPr>
          <p:cNvPr id="2621" name="Groupe 2620">
            <a:extLst>
              <a:ext uri="{FF2B5EF4-FFF2-40B4-BE49-F238E27FC236}">
                <a16:creationId xmlns:a16="http://schemas.microsoft.com/office/drawing/2014/main" id="{B390CE02-68FF-2A34-91D5-D33CBC29D209}"/>
              </a:ext>
            </a:extLst>
          </p:cNvPr>
          <p:cNvGrpSpPr/>
          <p:nvPr/>
        </p:nvGrpSpPr>
        <p:grpSpPr>
          <a:xfrm>
            <a:off x="1592650" y="1508661"/>
            <a:ext cx="6831489" cy="721891"/>
            <a:chOff x="1592650" y="1508661"/>
            <a:chExt cx="6831489" cy="721891"/>
          </a:xfrm>
        </p:grpSpPr>
        <p:sp>
          <p:nvSpPr>
            <p:cNvPr id="2573" name="Google Shape;2573;p54"/>
            <p:cNvSpPr txBox="1"/>
            <p:nvPr/>
          </p:nvSpPr>
          <p:spPr>
            <a:xfrm flipH="1">
              <a:off x="4062889" y="1508661"/>
              <a:ext cx="20673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Matières</a:t>
              </a:r>
            </a:p>
          </p:txBody>
        </p:sp>
        <p:sp>
          <p:nvSpPr>
            <p:cNvPr id="2574" name="Google Shape;2574;p54"/>
            <p:cNvSpPr txBox="1"/>
            <p:nvPr/>
          </p:nvSpPr>
          <p:spPr>
            <a:xfrm flipH="1">
              <a:off x="6130339" y="1508661"/>
              <a:ext cx="22938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noms des matières</a:t>
              </a:r>
            </a:p>
          </p:txBody>
        </p:sp>
        <p:cxnSp>
          <p:nvCxnSpPr>
            <p:cNvPr id="2610" name="Google Shape;2610;p54"/>
            <p:cNvCxnSpPr>
              <a:cxnSpLocks/>
              <a:stCxn id="2568" idx="0"/>
              <a:endCxn id="2611" idx="2"/>
            </p:cNvCxnSpPr>
            <p:nvPr/>
          </p:nvCxnSpPr>
          <p:spPr>
            <a:xfrm rot="5400000" flipH="1" flipV="1">
              <a:off x="2232569" y="1220394"/>
              <a:ext cx="370239" cy="1650077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sp>
          <p:nvSpPr>
            <p:cNvPr id="2611" name="Google Shape;2611;p54"/>
            <p:cNvSpPr>
              <a:spLocks noChangeAspect="1"/>
            </p:cNvSpPr>
            <p:nvPr/>
          </p:nvSpPr>
          <p:spPr>
            <a:xfrm>
              <a:off x="3242727" y="1588177"/>
              <a:ext cx="544269" cy="544269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pic>
          <p:nvPicPr>
            <p:cNvPr id="2619" name="Image 2618">
              <a:extLst>
                <a:ext uri="{FF2B5EF4-FFF2-40B4-BE49-F238E27FC236}">
                  <a16:creationId xmlns:a16="http://schemas.microsoft.com/office/drawing/2014/main" id="{90AE2464-BC56-EEDE-D4C6-38D570B27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61763" y="1684659"/>
              <a:ext cx="342068" cy="342068"/>
            </a:xfrm>
            <a:prstGeom prst="rect">
              <a:avLst/>
            </a:prstGeom>
          </p:spPr>
        </p:pic>
      </p:grpSp>
      <p:grpSp>
        <p:nvGrpSpPr>
          <p:cNvPr id="2622" name="Groupe 2621">
            <a:extLst>
              <a:ext uri="{FF2B5EF4-FFF2-40B4-BE49-F238E27FC236}">
                <a16:creationId xmlns:a16="http://schemas.microsoft.com/office/drawing/2014/main" id="{3CF0B9BB-6C8E-BD26-91E3-B815356B3E92}"/>
              </a:ext>
            </a:extLst>
          </p:cNvPr>
          <p:cNvGrpSpPr/>
          <p:nvPr/>
        </p:nvGrpSpPr>
        <p:grpSpPr>
          <a:xfrm>
            <a:off x="2542227" y="2177661"/>
            <a:ext cx="5881762" cy="669000"/>
            <a:chOff x="2542227" y="2177661"/>
            <a:chExt cx="5881762" cy="669000"/>
          </a:xfrm>
        </p:grpSpPr>
        <p:cxnSp>
          <p:nvCxnSpPr>
            <p:cNvPr id="2612" name="Google Shape;2612;p54"/>
            <p:cNvCxnSpPr>
              <a:cxnSpLocks/>
              <a:stCxn id="2569" idx="6"/>
            </p:cNvCxnSpPr>
            <p:nvPr/>
          </p:nvCxnSpPr>
          <p:spPr>
            <a:xfrm flipV="1">
              <a:off x="2542227" y="2482099"/>
              <a:ext cx="700501" cy="319308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sp>
          <p:nvSpPr>
            <p:cNvPr id="33" name="Google Shape;2611;p54">
              <a:extLst>
                <a:ext uri="{FF2B5EF4-FFF2-40B4-BE49-F238E27FC236}">
                  <a16:creationId xmlns:a16="http://schemas.microsoft.com/office/drawing/2014/main" id="{C985D7B8-3F80-A8CF-8441-66EB418DCC6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39853" y="2206398"/>
              <a:ext cx="544269" cy="544269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63" name="Google Shape;2573;p54">
              <a:extLst>
                <a:ext uri="{FF2B5EF4-FFF2-40B4-BE49-F238E27FC236}">
                  <a16:creationId xmlns:a16="http://schemas.microsoft.com/office/drawing/2014/main" id="{90A3D561-A9E5-DE66-65CE-DE8B568DD6FE}"/>
                </a:ext>
              </a:extLst>
            </p:cNvPr>
            <p:cNvSpPr txBox="1"/>
            <p:nvPr/>
          </p:nvSpPr>
          <p:spPr>
            <a:xfrm flipH="1">
              <a:off x="4062739" y="2177661"/>
              <a:ext cx="20673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Classes</a:t>
              </a:r>
            </a:p>
          </p:txBody>
        </p:sp>
        <p:sp>
          <p:nvSpPr>
            <p:cNvPr id="2615" name="Google Shape;2574;p54">
              <a:extLst>
                <a:ext uri="{FF2B5EF4-FFF2-40B4-BE49-F238E27FC236}">
                  <a16:creationId xmlns:a16="http://schemas.microsoft.com/office/drawing/2014/main" id="{DC75B225-16CF-98E5-4F7F-B84949954150}"/>
                </a:ext>
              </a:extLst>
            </p:cNvPr>
            <p:cNvSpPr txBox="1"/>
            <p:nvPr/>
          </p:nvSpPr>
          <p:spPr>
            <a:xfrm flipH="1">
              <a:off x="6130189" y="2177661"/>
              <a:ext cx="22938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nombre de classes</a:t>
              </a:r>
            </a:p>
          </p:txBody>
        </p:sp>
        <p:pic>
          <p:nvPicPr>
            <p:cNvPr id="2620" name="Image 2619">
              <a:extLst>
                <a:ext uri="{FF2B5EF4-FFF2-40B4-BE49-F238E27FC236}">
                  <a16:creationId xmlns:a16="http://schemas.microsoft.com/office/drawing/2014/main" id="{C3CEBBF5-5EA2-25E4-FD77-62B852A2DEC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12487" y="2265919"/>
              <a:ext cx="409657" cy="409657"/>
            </a:xfrm>
            <a:prstGeom prst="rect">
              <a:avLst/>
            </a:prstGeom>
          </p:spPr>
        </p:pic>
      </p:grpSp>
      <p:sp>
        <p:nvSpPr>
          <p:cNvPr id="2626" name="Google Shape;2212;p49">
            <a:extLst>
              <a:ext uri="{FF2B5EF4-FFF2-40B4-BE49-F238E27FC236}">
                <a16:creationId xmlns:a16="http://schemas.microsoft.com/office/drawing/2014/main" id="{5C0D77D4-E6C9-FA7E-5BCB-362B008802B6}"/>
              </a:ext>
            </a:extLst>
          </p:cNvPr>
          <p:cNvSpPr txBox="1">
            <a:spLocks/>
          </p:cNvSpPr>
          <p:nvPr/>
        </p:nvSpPr>
        <p:spPr>
          <a:xfrm>
            <a:off x="715645" y="427341"/>
            <a:ext cx="7704000" cy="85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fr-FR" sz="1600" dirty="0"/>
              <a:t>Modélisation du problème</a:t>
            </a:r>
            <a:br>
              <a:rPr lang="fr-FR" dirty="0"/>
            </a:br>
            <a:r>
              <a:rPr lang="fr-FR" dirty="0"/>
              <a:t>Les variables 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e 13">
            <a:extLst>
              <a:ext uri="{FF2B5EF4-FFF2-40B4-BE49-F238E27FC236}">
                <a16:creationId xmlns:a16="http://schemas.microsoft.com/office/drawing/2014/main" id="{C6DD1007-186C-889C-DB80-3F9675846D29}"/>
              </a:ext>
            </a:extLst>
          </p:cNvPr>
          <p:cNvGrpSpPr/>
          <p:nvPr/>
        </p:nvGrpSpPr>
        <p:grpSpPr>
          <a:xfrm>
            <a:off x="503562" y="1415617"/>
            <a:ext cx="2605994" cy="1085536"/>
            <a:chOff x="503562" y="1415617"/>
            <a:chExt cx="2605994" cy="1085536"/>
          </a:xfrm>
        </p:grpSpPr>
        <p:sp>
          <p:nvSpPr>
            <p:cNvPr id="2229" name="Google Shape;2229;p50"/>
            <p:cNvSpPr txBox="1"/>
            <p:nvPr/>
          </p:nvSpPr>
          <p:spPr>
            <a:xfrm flipH="1">
              <a:off x="503593" y="1818904"/>
              <a:ext cx="2605963" cy="6822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Une classe ne peut pas avoir deux cours en même temps</a:t>
              </a:r>
            </a:p>
          </p:txBody>
        </p:sp>
        <p:sp>
          <p:nvSpPr>
            <p:cNvPr id="2230" name="Google Shape;2230;p50"/>
            <p:cNvSpPr txBox="1"/>
            <p:nvPr/>
          </p:nvSpPr>
          <p:spPr>
            <a:xfrm>
              <a:off x="503562" y="1415617"/>
              <a:ext cx="914979" cy="54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3000" b="1" noProof="0" dirty="0">
                  <a:solidFill>
                    <a:schemeClr val="lt2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01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A5135981-4486-91E0-C6B1-3151E98B913B}"/>
              </a:ext>
            </a:extLst>
          </p:cNvPr>
          <p:cNvGrpSpPr/>
          <p:nvPr/>
        </p:nvGrpSpPr>
        <p:grpSpPr>
          <a:xfrm>
            <a:off x="4287729" y="1415617"/>
            <a:ext cx="2107661" cy="1261243"/>
            <a:chOff x="4287729" y="1415617"/>
            <a:chExt cx="2107661" cy="1261243"/>
          </a:xfrm>
        </p:grpSpPr>
        <p:sp>
          <p:nvSpPr>
            <p:cNvPr id="2232" name="Google Shape;2232;p50"/>
            <p:cNvSpPr txBox="1"/>
            <p:nvPr/>
          </p:nvSpPr>
          <p:spPr>
            <a:xfrm flipH="1">
              <a:off x="4287757" y="1780214"/>
              <a:ext cx="2107633" cy="8966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Une salle ne peut pas accueillir deux cours en même temps</a:t>
              </a:r>
            </a:p>
          </p:txBody>
        </p:sp>
        <p:sp>
          <p:nvSpPr>
            <p:cNvPr id="2233" name="Google Shape;2233;p50"/>
            <p:cNvSpPr txBox="1"/>
            <p:nvPr/>
          </p:nvSpPr>
          <p:spPr>
            <a:xfrm>
              <a:off x="4287729" y="1415617"/>
              <a:ext cx="914979" cy="54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3000" b="1" noProof="0" dirty="0">
                  <a:solidFill>
                    <a:schemeClr val="lt2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03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090539BB-3258-A316-8594-CCA21059176E}"/>
              </a:ext>
            </a:extLst>
          </p:cNvPr>
          <p:cNvGrpSpPr/>
          <p:nvPr/>
        </p:nvGrpSpPr>
        <p:grpSpPr>
          <a:xfrm>
            <a:off x="2344288" y="3216917"/>
            <a:ext cx="2605992" cy="1452569"/>
            <a:chOff x="2344288" y="3216917"/>
            <a:chExt cx="2605992" cy="1452569"/>
          </a:xfrm>
        </p:grpSpPr>
        <p:sp>
          <p:nvSpPr>
            <p:cNvPr id="2238" name="Google Shape;2238;p50"/>
            <p:cNvSpPr txBox="1"/>
            <p:nvPr/>
          </p:nvSpPr>
          <p:spPr>
            <a:xfrm flipH="1">
              <a:off x="2344317" y="3581514"/>
              <a:ext cx="2605963" cy="10879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Un enseignant ne peut pas avoir deux cours en même temps</a:t>
              </a:r>
            </a:p>
          </p:txBody>
        </p:sp>
        <p:sp>
          <p:nvSpPr>
            <p:cNvPr id="2239" name="Google Shape;2239;p50"/>
            <p:cNvSpPr txBox="1"/>
            <p:nvPr/>
          </p:nvSpPr>
          <p:spPr>
            <a:xfrm>
              <a:off x="2344288" y="3216917"/>
              <a:ext cx="914979" cy="54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3000" b="1" noProof="0" dirty="0">
                  <a:solidFill>
                    <a:schemeClr val="lt2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02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05698BF0-E7FE-1362-5C28-C9E3A24D879E}"/>
              </a:ext>
            </a:extLst>
          </p:cNvPr>
          <p:cNvGrpSpPr/>
          <p:nvPr/>
        </p:nvGrpSpPr>
        <p:grpSpPr>
          <a:xfrm>
            <a:off x="6025722" y="3216917"/>
            <a:ext cx="2606005" cy="1452569"/>
            <a:chOff x="6025722" y="3216917"/>
            <a:chExt cx="2606005" cy="1452569"/>
          </a:xfrm>
        </p:grpSpPr>
        <p:sp>
          <p:nvSpPr>
            <p:cNvPr id="2241" name="Google Shape;2241;p50"/>
            <p:cNvSpPr txBox="1"/>
            <p:nvPr/>
          </p:nvSpPr>
          <p:spPr>
            <a:xfrm flipH="1">
              <a:off x="6025764" y="3581414"/>
              <a:ext cx="2605963" cy="10880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noProof="0" dirty="0">
                  <a:solidFill>
                    <a:schemeClr val="dk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Une classe doit assister au nombre d’heure requis pou chaque matière</a:t>
              </a:r>
            </a:p>
          </p:txBody>
        </p:sp>
        <p:sp>
          <p:nvSpPr>
            <p:cNvPr id="2242" name="Google Shape;2242;p50"/>
            <p:cNvSpPr txBox="1"/>
            <p:nvPr/>
          </p:nvSpPr>
          <p:spPr>
            <a:xfrm>
              <a:off x="6025722" y="3216917"/>
              <a:ext cx="914979" cy="54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3000" b="1" noProof="0" dirty="0">
                  <a:solidFill>
                    <a:schemeClr val="lt2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04</a:t>
              </a:r>
            </a:p>
          </p:txBody>
        </p:sp>
      </p:grpSp>
      <p:cxnSp>
        <p:nvCxnSpPr>
          <p:cNvPr id="2243" name="Google Shape;2243;p50"/>
          <p:cNvCxnSpPr>
            <a:cxnSpLocks/>
            <a:stCxn id="2229" idx="2"/>
            <a:endCxn id="2239" idx="1"/>
          </p:cNvCxnSpPr>
          <p:nvPr/>
        </p:nvCxnSpPr>
        <p:spPr>
          <a:xfrm rot="16200000" flipH="1">
            <a:off x="1582324" y="2725403"/>
            <a:ext cx="986214" cy="537714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244" name="Google Shape;2244;p50"/>
          <p:cNvCxnSpPr>
            <a:stCxn id="2239" idx="3"/>
            <a:endCxn id="2233" idx="1"/>
          </p:cNvCxnSpPr>
          <p:nvPr/>
        </p:nvCxnSpPr>
        <p:spPr>
          <a:xfrm flipV="1">
            <a:off x="3259267" y="1686067"/>
            <a:ext cx="1028462" cy="1801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245" name="Google Shape;2245;p50"/>
          <p:cNvCxnSpPr>
            <a:cxnSpLocks/>
            <a:endCxn id="2242" idx="1"/>
          </p:cNvCxnSpPr>
          <p:nvPr/>
        </p:nvCxnSpPr>
        <p:spPr>
          <a:xfrm rot="16200000" flipH="1">
            <a:off x="5336989" y="2798634"/>
            <a:ext cx="817622" cy="559843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247" name="Google Shape;2247;p50"/>
          <p:cNvGrpSpPr/>
          <p:nvPr/>
        </p:nvGrpSpPr>
        <p:grpSpPr>
          <a:xfrm>
            <a:off x="7062398" y="1460102"/>
            <a:ext cx="1276687" cy="1337298"/>
            <a:chOff x="7462763" y="3416810"/>
            <a:chExt cx="1252883" cy="1312363"/>
          </a:xfrm>
        </p:grpSpPr>
        <p:grpSp>
          <p:nvGrpSpPr>
            <p:cNvPr id="2248" name="Google Shape;2248;p50"/>
            <p:cNvGrpSpPr/>
            <p:nvPr/>
          </p:nvGrpSpPr>
          <p:grpSpPr>
            <a:xfrm>
              <a:off x="7605209" y="3416810"/>
              <a:ext cx="1110436" cy="1238787"/>
              <a:chOff x="6140575" y="5030501"/>
              <a:chExt cx="1187506" cy="1324764"/>
            </a:xfrm>
          </p:grpSpPr>
          <p:grpSp>
            <p:nvGrpSpPr>
              <p:cNvPr id="2249" name="Google Shape;2249;p50"/>
              <p:cNvGrpSpPr/>
              <p:nvPr/>
            </p:nvGrpSpPr>
            <p:grpSpPr>
              <a:xfrm>
                <a:off x="6140575" y="5033818"/>
                <a:ext cx="1154341" cy="1321448"/>
                <a:chOff x="6140575" y="5033818"/>
                <a:chExt cx="1154341" cy="1321448"/>
              </a:xfrm>
            </p:grpSpPr>
            <p:sp>
              <p:nvSpPr>
                <p:cNvPr id="2250" name="Google Shape;2250;p50"/>
                <p:cNvSpPr/>
                <p:nvPr/>
              </p:nvSpPr>
              <p:spPr>
                <a:xfrm>
                  <a:off x="6140575" y="5033818"/>
                  <a:ext cx="1154341" cy="1321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0" h="12352" extrusionOk="0">
                      <a:moveTo>
                        <a:pt x="9295" y="8126"/>
                      </a:moveTo>
                      <a:cubicBezTo>
                        <a:pt x="9316" y="8126"/>
                        <a:pt x="9338" y="8132"/>
                        <a:pt x="9359" y="8145"/>
                      </a:cubicBezTo>
                      <a:lnTo>
                        <a:pt x="9496" y="8225"/>
                      </a:lnTo>
                      <a:cubicBezTo>
                        <a:pt x="9575" y="8268"/>
                        <a:pt x="9618" y="8388"/>
                        <a:pt x="9582" y="8490"/>
                      </a:cubicBezTo>
                      <a:lnTo>
                        <a:pt x="9532" y="8670"/>
                      </a:lnTo>
                      <a:cubicBezTo>
                        <a:pt x="9505" y="8743"/>
                        <a:pt x="9451" y="8786"/>
                        <a:pt x="9393" y="8786"/>
                      </a:cubicBezTo>
                      <a:cubicBezTo>
                        <a:pt x="9373" y="8786"/>
                        <a:pt x="9352" y="8781"/>
                        <a:pt x="9332" y="8770"/>
                      </a:cubicBezTo>
                      <a:lnTo>
                        <a:pt x="9194" y="8690"/>
                      </a:lnTo>
                      <a:cubicBezTo>
                        <a:pt x="9116" y="8640"/>
                        <a:pt x="9073" y="8526"/>
                        <a:pt x="9107" y="8425"/>
                      </a:cubicBezTo>
                      <a:lnTo>
                        <a:pt x="9159" y="8245"/>
                      </a:lnTo>
                      <a:cubicBezTo>
                        <a:pt x="9184" y="8172"/>
                        <a:pt x="9237" y="8126"/>
                        <a:pt x="9295" y="8126"/>
                      </a:cubicBezTo>
                      <a:close/>
                      <a:moveTo>
                        <a:pt x="2574" y="289"/>
                      </a:moveTo>
                      <a:lnTo>
                        <a:pt x="10151" y="4666"/>
                      </a:lnTo>
                      <a:lnTo>
                        <a:pt x="7952" y="11904"/>
                      </a:lnTo>
                      <a:lnTo>
                        <a:pt x="375" y="7534"/>
                      </a:lnTo>
                      <a:lnTo>
                        <a:pt x="2574" y="289"/>
                      </a:lnTo>
                      <a:close/>
                      <a:moveTo>
                        <a:pt x="2431" y="1"/>
                      </a:moveTo>
                      <a:cubicBezTo>
                        <a:pt x="2316" y="1"/>
                        <a:pt x="2207" y="87"/>
                        <a:pt x="2164" y="237"/>
                      </a:cubicBezTo>
                      <a:lnTo>
                        <a:pt x="59" y="7174"/>
                      </a:lnTo>
                      <a:cubicBezTo>
                        <a:pt x="1" y="7376"/>
                        <a:pt x="80" y="7612"/>
                        <a:pt x="232" y="7698"/>
                      </a:cubicBezTo>
                      <a:lnTo>
                        <a:pt x="8231" y="12322"/>
                      </a:lnTo>
                      <a:cubicBezTo>
                        <a:pt x="8272" y="12339"/>
                        <a:pt x="8313" y="12351"/>
                        <a:pt x="8351" y="12351"/>
                      </a:cubicBezTo>
                      <a:cubicBezTo>
                        <a:pt x="8359" y="12351"/>
                        <a:pt x="8367" y="12350"/>
                        <a:pt x="8374" y="12349"/>
                      </a:cubicBezTo>
                      <a:lnTo>
                        <a:pt x="8404" y="12349"/>
                      </a:lnTo>
                      <a:cubicBezTo>
                        <a:pt x="8417" y="12342"/>
                        <a:pt x="8426" y="12342"/>
                        <a:pt x="8440" y="12335"/>
                      </a:cubicBezTo>
                      <a:cubicBezTo>
                        <a:pt x="8447" y="12335"/>
                        <a:pt x="8454" y="12329"/>
                        <a:pt x="8461" y="12329"/>
                      </a:cubicBezTo>
                      <a:cubicBezTo>
                        <a:pt x="8469" y="12322"/>
                        <a:pt x="8476" y="12322"/>
                        <a:pt x="8483" y="12322"/>
                      </a:cubicBezTo>
                      <a:cubicBezTo>
                        <a:pt x="8504" y="12299"/>
                        <a:pt x="8533" y="12285"/>
                        <a:pt x="8555" y="12256"/>
                      </a:cubicBezTo>
                      <a:cubicBezTo>
                        <a:pt x="8555" y="12249"/>
                        <a:pt x="8562" y="12249"/>
                        <a:pt x="8562" y="12242"/>
                      </a:cubicBezTo>
                      <a:cubicBezTo>
                        <a:pt x="8569" y="12242"/>
                        <a:pt x="8569" y="12235"/>
                        <a:pt x="8569" y="12227"/>
                      </a:cubicBezTo>
                      <a:cubicBezTo>
                        <a:pt x="8590" y="12199"/>
                        <a:pt x="8612" y="12163"/>
                        <a:pt x="8626" y="12120"/>
                      </a:cubicBezTo>
                      <a:lnTo>
                        <a:pt x="10733" y="5183"/>
                      </a:lnTo>
                      <a:cubicBezTo>
                        <a:pt x="10789" y="4981"/>
                        <a:pt x="10712" y="4745"/>
                        <a:pt x="10560" y="4652"/>
                      </a:cubicBezTo>
                      <a:lnTo>
                        <a:pt x="2561" y="37"/>
                      </a:lnTo>
                      <a:cubicBezTo>
                        <a:pt x="2518" y="8"/>
                        <a:pt x="2474" y="1"/>
                        <a:pt x="24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fr-FR" noProof="0" dirty="0"/>
                </a:p>
              </p:txBody>
            </p:sp>
            <p:sp>
              <p:nvSpPr>
                <p:cNvPr id="2251" name="Google Shape;2251;p50"/>
                <p:cNvSpPr/>
                <p:nvPr/>
              </p:nvSpPr>
              <p:spPr>
                <a:xfrm>
                  <a:off x="6180587" y="5064736"/>
                  <a:ext cx="1046075" cy="1242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78" h="11616" extrusionOk="0">
                      <a:moveTo>
                        <a:pt x="2200" y="0"/>
                      </a:moveTo>
                      <a:lnTo>
                        <a:pt x="1" y="7245"/>
                      </a:lnTo>
                      <a:lnTo>
                        <a:pt x="7578" y="11615"/>
                      </a:lnTo>
                      <a:lnTo>
                        <a:pt x="9777" y="4377"/>
                      </a:lnTo>
                      <a:lnTo>
                        <a:pt x="220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fr-FR" noProof="0" dirty="0"/>
                </a:p>
              </p:txBody>
            </p:sp>
            <p:sp>
              <p:nvSpPr>
                <p:cNvPr id="2252" name="Google Shape;2252;p50"/>
                <p:cNvSpPr/>
                <p:nvPr/>
              </p:nvSpPr>
              <p:spPr>
                <a:xfrm>
                  <a:off x="7111120" y="5903053"/>
                  <a:ext cx="58519" cy="70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662" extrusionOk="0">
                      <a:moveTo>
                        <a:pt x="223" y="1"/>
                      </a:moveTo>
                      <a:cubicBezTo>
                        <a:pt x="165" y="1"/>
                        <a:pt x="112" y="47"/>
                        <a:pt x="87" y="120"/>
                      </a:cubicBezTo>
                      <a:lnTo>
                        <a:pt x="35" y="300"/>
                      </a:lnTo>
                      <a:cubicBezTo>
                        <a:pt x="1" y="401"/>
                        <a:pt x="44" y="515"/>
                        <a:pt x="122" y="565"/>
                      </a:cubicBezTo>
                      <a:lnTo>
                        <a:pt x="260" y="645"/>
                      </a:lnTo>
                      <a:cubicBezTo>
                        <a:pt x="280" y="656"/>
                        <a:pt x="301" y="661"/>
                        <a:pt x="321" y="661"/>
                      </a:cubicBezTo>
                      <a:cubicBezTo>
                        <a:pt x="379" y="661"/>
                        <a:pt x="433" y="618"/>
                        <a:pt x="460" y="545"/>
                      </a:cubicBezTo>
                      <a:lnTo>
                        <a:pt x="510" y="365"/>
                      </a:lnTo>
                      <a:cubicBezTo>
                        <a:pt x="546" y="263"/>
                        <a:pt x="503" y="143"/>
                        <a:pt x="424" y="100"/>
                      </a:cubicBezTo>
                      <a:lnTo>
                        <a:pt x="287" y="20"/>
                      </a:lnTo>
                      <a:cubicBezTo>
                        <a:pt x="266" y="7"/>
                        <a:pt x="244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fr-FR" noProof="0" dirty="0"/>
                </a:p>
              </p:txBody>
            </p:sp>
          </p:grpSp>
          <p:sp>
            <p:nvSpPr>
              <p:cNvPr id="2253" name="Google Shape;2253;p50"/>
              <p:cNvSpPr/>
              <p:nvPr/>
            </p:nvSpPr>
            <p:spPr>
              <a:xfrm>
                <a:off x="6398189" y="5030501"/>
                <a:ext cx="929892" cy="1324550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12381" extrusionOk="0">
                    <a:moveTo>
                      <a:pt x="335" y="1"/>
                    </a:moveTo>
                    <a:cubicBezTo>
                      <a:pt x="327" y="1"/>
                      <a:pt x="318" y="1"/>
                      <a:pt x="310" y="3"/>
                    </a:cubicBezTo>
                    <a:cubicBezTo>
                      <a:pt x="210" y="10"/>
                      <a:pt x="110" y="25"/>
                      <a:pt x="1" y="32"/>
                    </a:cubicBezTo>
                    <a:lnTo>
                      <a:pt x="23" y="32"/>
                    </a:lnTo>
                    <a:cubicBezTo>
                      <a:pt x="66" y="32"/>
                      <a:pt x="110" y="39"/>
                      <a:pt x="153" y="68"/>
                    </a:cubicBezTo>
                    <a:lnTo>
                      <a:pt x="8152" y="4683"/>
                    </a:lnTo>
                    <a:cubicBezTo>
                      <a:pt x="8304" y="4776"/>
                      <a:pt x="8381" y="5012"/>
                      <a:pt x="8325" y="5214"/>
                    </a:cubicBezTo>
                    <a:lnTo>
                      <a:pt x="6218" y="12151"/>
                    </a:lnTo>
                    <a:cubicBezTo>
                      <a:pt x="6204" y="12194"/>
                      <a:pt x="6182" y="12230"/>
                      <a:pt x="6161" y="12258"/>
                    </a:cubicBezTo>
                    <a:cubicBezTo>
                      <a:pt x="6161" y="12266"/>
                      <a:pt x="6161" y="12273"/>
                      <a:pt x="6154" y="12273"/>
                    </a:cubicBezTo>
                    <a:cubicBezTo>
                      <a:pt x="6154" y="12280"/>
                      <a:pt x="6147" y="12280"/>
                      <a:pt x="6147" y="12287"/>
                    </a:cubicBezTo>
                    <a:cubicBezTo>
                      <a:pt x="6125" y="12316"/>
                      <a:pt x="6096" y="12330"/>
                      <a:pt x="6075" y="12353"/>
                    </a:cubicBezTo>
                    <a:cubicBezTo>
                      <a:pt x="6068" y="12353"/>
                      <a:pt x="6061" y="12353"/>
                      <a:pt x="6053" y="12360"/>
                    </a:cubicBezTo>
                    <a:cubicBezTo>
                      <a:pt x="6046" y="12360"/>
                      <a:pt x="6039" y="12366"/>
                      <a:pt x="6032" y="12366"/>
                    </a:cubicBezTo>
                    <a:cubicBezTo>
                      <a:pt x="6020" y="12373"/>
                      <a:pt x="6012" y="12373"/>
                      <a:pt x="6000" y="12378"/>
                    </a:cubicBezTo>
                    <a:lnTo>
                      <a:pt x="6000" y="12378"/>
                    </a:lnTo>
                    <a:cubicBezTo>
                      <a:pt x="6096" y="12372"/>
                      <a:pt x="6186" y="12365"/>
                      <a:pt x="6277" y="12353"/>
                    </a:cubicBezTo>
                    <a:cubicBezTo>
                      <a:pt x="6384" y="12344"/>
                      <a:pt x="6484" y="12258"/>
                      <a:pt x="6527" y="12121"/>
                    </a:cubicBezTo>
                    <a:lnTo>
                      <a:pt x="8626" y="5185"/>
                    </a:lnTo>
                    <a:cubicBezTo>
                      <a:pt x="8692" y="4985"/>
                      <a:pt x="8613" y="4747"/>
                      <a:pt x="8454" y="4654"/>
                    </a:cubicBezTo>
                    <a:lnTo>
                      <a:pt x="461" y="39"/>
                    </a:lnTo>
                    <a:cubicBezTo>
                      <a:pt x="420" y="15"/>
                      <a:pt x="377" y="1"/>
                      <a:pt x="335" y="1"/>
                    </a:cubicBezTo>
                    <a:close/>
                    <a:moveTo>
                      <a:pt x="6000" y="12378"/>
                    </a:moveTo>
                    <a:cubicBezTo>
                      <a:pt x="5989" y="12379"/>
                      <a:pt x="5978" y="12380"/>
                      <a:pt x="5966" y="12380"/>
                    </a:cubicBezTo>
                    <a:lnTo>
                      <a:pt x="5996" y="12380"/>
                    </a:lnTo>
                    <a:cubicBezTo>
                      <a:pt x="5997" y="12379"/>
                      <a:pt x="5999" y="12379"/>
                      <a:pt x="6000" y="12378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</p:grpSp>
        <p:grpSp>
          <p:nvGrpSpPr>
            <p:cNvPr id="2254" name="Google Shape;2254;p50"/>
            <p:cNvGrpSpPr/>
            <p:nvPr/>
          </p:nvGrpSpPr>
          <p:grpSpPr>
            <a:xfrm flipH="1">
              <a:off x="7462763" y="4284197"/>
              <a:ext cx="747894" cy="444976"/>
              <a:chOff x="6355931" y="6441818"/>
              <a:chExt cx="799801" cy="475859"/>
            </a:xfrm>
          </p:grpSpPr>
          <p:sp>
            <p:nvSpPr>
              <p:cNvPr id="2255" name="Google Shape;2255;p50"/>
              <p:cNvSpPr/>
              <p:nvPr/>
            </p:nvSpPr>
            <p:spPr>
              <a:xfrm>
                <a:off x="6355931" y="6840115"/>
                <a:ext cx="106234" cy="77562"/>
              </a:xfrm>
              <a:custGeom>
                <a:avLst/>
                <a:gdLst/>
                <a:ahLst/>
                <a:cxnLst/>
                <a:rect l="l" t="t" r="r" b="b"/>
                <a:pathLst>
                  <a:path w="993" h="725" extrusionOk="0">
                    <a:moveTo>
                      <a:pt x="755" y="1"/>
                    </a:moveTo>
                    <a:cubicBezTo>
                      <a:pt x="720" y="30"/>
                      <a:pt x="712" y="30"/>
                      <a:pt x="705" y="37"/>
                    </a:cubicBezTo>
                    <a:cubicBezTo>
                      <a:pt x="684" y="44"/>
                      <a:pt x="648" y="80"/>
                      <a:pt x="605" y="109"/>
                    </a:cubicBezTo>
                    <a:cubicBezTo>
                      <a:pt x="432" y="246"/>
                      <a:pt x="187" y="468"/>
                      <a:pt x="58" y="591"/>
                    </a:cubicBezTo>
                    <a:cubicBezTo>
                      <a:pt x="1" y="641"/>
                      <a:pt x="8" y="677"/>
                      <a:pt x="15" y="699"/>
                    </a:cubicBezTo>
                    <a:cubicBezTo>
                      <a:pt x="21" y="699"/>
                      <a:pt x="21" y="706"/>
                      <a:pt x="37" y="713"/>
                    </a:cubicBezTo>
                    <a:cubicBezTo>
                      <a:pt x="49" y="721"/>
                      <a:pt x="62" y="724"/>
                      <a:pt x="76" y="724"/>
                    </a:cubicBezTo>
                    <a:cubicBezTo>
                      <a:pt x="86" y="724"/>
                      <a:pt x="96" y="723"/>
                      <a:pt x="108" y="720"/>
                    </a:cubicBezTo>
                    <a:cubicBezTo>
                      <a:pt x="116" y="720"/>
                      <a:pt x="123" y="720"/>
                      <a:pt x="144" y="706"/>
                    </a:cubicBezTo>
                    <a:cubicBezTo>
                      <a:pt x="180" y="699"/>
                      <a:pt x="210" y="691"/>
                      <a:pt x="237" y="677"/>
                    </a:cubicBezTo>
                    <a:cubicBezTo>
                      <a:pt x="266" y="670"/>
                      <a:pt x="303" y="663"/>
                      <a:pt x="323" y="647"/>
                    </a:cubicBezTo>
                    <a:cubicBezTo>
                      <a:pt x="505" y="591"/>
                      <a:pt x="611" y="554"/>
                      <a:pt x="625" y="547"/>
                    </a:cubicBezTo>
                    <a:cubicBezTo>
                      <a:pt x="798" y="491"/>
                      <a:pt x="884" y="454"/>
                      <a:pt x="950" y="418"/>
                    </a:cubicBezTo>
                    <a:cubicBezTo>
                      <a:pt x="956" y="418"/>
                      <a:pt x="956" y="411"/>
                      <a:pt x="956" y="411"/>
                    </a:cubicBezTo>
                    <a:cubicBezTo>
                      <a:pt x="963" y="411"/>
                      <a:pt x="979" y="404"/>
                      <a:pt x="986" y="397"/>
                    </a:cubicBezTo>
                    <a:cubicBezTo>
                      <a:pt x="993" y="275"/>
                      <a:pt x="927" y="159"/>
                      <a:pt x="870" y="95"/>
                    </a:cubicBezTo>
                    <a:cubicBezTo>
                      <a:pt x="834" y="52"/>
                      <a:pt x="798" y="23"/>
                      <a:pt x="7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  <p:sp>
            <p:nvSpPr>
              <p:cNvPr id="2256" name="Google Shape;2256;p50"/>
              <p:cNvSpPr/>
              <p:nvPr/>
            </p:nvSpPr>
            <p:spPr>
              <a:xfrm>
                <a:off x="6436596" y="6483327"/>
                <a:ext cx="640718" cy="399366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3733" extrusionOk="0">
                    <a:moveTo>
                      <a:pt x="5752" y="1"/>
                    </a:moveTo>
                    <a:cubicBezTo>
                      <a:pt x="5680" y="37"/>
                      <a:pt x="5600" y="87"/>
                      <a:pt x="5514" y="137"/>
                    </a:cubicBezTo>
                    <a:cubicBezTo>
                      <a:pt x="5305" y="260"/>
                      <a:pt x="5062" y="403"/>
                      <a:pt x="4796" y="555"/>
                    </a:cubicBezTo>
                    <a:cubicBezTo>
                      <a:pt x="4529" y="713"/>
                      <a:pt x="4243" y="877"/>
                      <a:pt x="3941" y="1050"/>
                    </a:cubicBezTo>
                    <a:cubicBezTo>
                      <a:pt x="3646" y="1222"/>
                      <a:pt x="3337" y="1403"/>
                      <a:pt x="3035" y="1576"/>
                    </a:cubicBezTo>
                    <a:cubicBezTo>
                      <a:pt x="2726" y="1755"/>
                      <a:pt x="2424" y="1935"/>
                      <a:pt x="2129" y="2100"/>
                    </a:cubicBezTo>
                    <a:cubicBezTo>
                      <a:pt x="1841" y="2273"/>
                      <a:pt x="1562" y="2439"/>
                      <a:pt x="1310" y="2582"/>
                    </a:cubicBezTo>
                    <a:cubicBezTo>
                      <a:pt x="1051" y="2732"/>
                      <a:pt x="820" y="2861"/>
                      <a:pt x="627" y="2977"/>
                    </a:cubicBezTo>
                    <a:cubicBezTo>
                      <a:pt x="432" y="3092"/>
                      <a:pt x="275" y="3185"/>
                      <a:pt x="159" y="3249"/>
                    </a:cubicBezTo>
                    <a:cubicBezTo>
                      <a:pt x="80" y="3292"/>
                      <a:pt x="30" y="3322"/>
                      <a:pt x="1" y="3336"/>
                    </a:cubicBezTo>
                    <a:cubicBezTo>
                      <a:pt x="44" y="3358"/>
                      <a:pt x="80" y="3387"/>
                      <a:pt x="116" y="3430"/>
                    </a:cubicBezTo>
                    <a:cubicBezTo>
                      <a:pt x="173" y="3494"/>
                      <a:pt x="239" y="3610"/>
                      <a:pt x="232" y="3732"/>
                    </a:cubicBezTo>
                    <a:cubicBezTo>
                      <a:pt x="670" y="3480"/>
                      <a:pt x="1101" y="3229"/>
                      <a:pt x="1533" y="2977"/>
                    </a:cubicBezTo>
                    <a:cubicBezTo>
                      <a:pt x="2697" y="2301"/>
                      <a:pt x="3861" y="1626"/>
                      <a:pt x="5019" y="950"/>
                    </a:cubicBezTo>
                    <a:cubicBezTo>
                      <a:pt x="5242" y="820"/>
                      <a:pt x="5530" y="655"/>
                      <a:pt x="5745" y="525"/>
                    </a:cubicBezTo>
                    <a:cubicBezTo>
                      <a:pt x="5788" y="505"/>
                      <a:pt x="5832" y="482"/>
                      <a:pt x="5866" y="455"/>
                    </a:cubicBezTo>
                    <a:cubicBezTo>
                      <a:pt x="5909" y="432"/>
                      <a:pt x="5952" y="412"/>
                      <a:pt x="5989" y="382"/>
                    </a:cubicBezTo>
                    <a:cubicBezTo>
                      <a:pt x="5982" y="267"/>
                      <a:pt x="5925" y="160"/>
                      <a:pt x="5859" y="87"/>
                    </a:cubicBezTo>
                    <a:cubicBezTo>
                      <a:pt x="5823" y="51"/>
                      <a:pt x="5788" y="23"/>
                      <a:pt x="57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  <p:sp>
            <p:nvSpPr>
              <p:cNvPr id="2257" name="Google Shape;2257;p50"/>
              <p:cNvSpPr/>
              <p:nvPr/>
            </p:nvSpPr>
            <p:spPr>
              <a:xfrm>
                <a:off x="7051959" y="6441818"/>
                <a:ext cx="103773" cy="82484"/>
              </a:xfrm>
              <a:custGeom>
                <a:avLst/>
                <a:gdLst/>
                <a:ahLst/>
                <a:cxnLst/>
                <a:rect l="l" t="t" r="r" b="b"/>
                <a:pathLst>
                  <a:path w="970" h="771" extrusionOk="0">
                    <a:moveTo>
                      <a:pt x="747" y="1"/>
                    </a:moveTo>
                    <a:cubicBezTo>
                      <a:pt x="675" y="8"/>
                      <a:pt x="611" y="37"/>
                      <a:pt x="588" y="44"/>
                    </a:cubicBezTo>
                    <a:cubicBezTo>
                      <a:pt x="575" y="51"/>
                      <a:pt x="575" y="51"/>
                      <a:pt x="287" y="216"/>
                    </a:cubicBezTo>
                    <a:cubicBezTo>
                      <a:pt x="209" y="266"/>
                      <a:pt x="114" y="325"/>
                      <a:pt x="0" y="389"/>
                    </a:cubicBezTo>
                    <a:cubicBezTo>
                      <a:pt x="36" y="411"/>
                      <a:pt x="71" y="439"/>
                      <a:pt x="107" y="475"/>
                    </a:cubicBezTo>
                    <a:cubicBezTo>
                      <a:pt x="173" y="548"/>
                      <a:pt x="230" y="655"/>
                      <a:pt x="237" y="770"/>
                    </a:cubicBezTo>
                    <a:cubicBezTo>
                      <a:pt x="345" y="713"/>
                      <a:pt x="438" y="655"/>
                      <a:pt x="518" y="611"/>
                    </a:cubicBezTo>
                    <a:cubicBezTo>
                      <a:pt x="783" y="454"/>
                      <a:pt x="783" y="454"/>
                      <a:pt x="804" y="439"/>
                    </a:cubicBezTo>
                    <a:cubicBezTo>
                      <a:pt x="840" y="418"/>
                      <a:pt x="870" y="396"/>
                      <a:pt x="877" y="382"/>
                    </a:cubicBezTo>
                    <a:cubicBezTo>
                      <a:pt x="906" y="360"/>
                      <a:pt x="970" y="289"/>
                      <a:pt x="970" y="187"/>
                    </a:cubicBezTo>
                    <a:cubicBezTo>
                      <a:pt x="970" y="166"/>
                      <a:pt x="970" y="144"/>
                      <a:pt x="956" y="109"/>
                    </a:cubicBezTo>
                    <a:cubicBezTo>
                      <a:pt x="942" y="80"/>
                      <a:pt x="913" y="58"/>
                      <a:pt x="913" y="51"/>
                    </a:cubicBezTo>
                    <a:cubicBezTo>
                      <a:pt x="863" y="15"/>
                      <a:pt x="813" y="1"/>
                      <a:pt x="7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fr-FR" noProof="0" dirty="0"/>
              </a:p>
            </p:txBody>
          </p:sp>
        </p:grpSp>
      </p:grpSp>
      <p:sp>
        <p:nvSpPr>
          <p:cNvPr id="2" name="Google Shape;2212;p49">
            <a:extLst>
              <a:ext uri="{FF2B5EF4-FFF2-40B4-BE49-F238E27FC236}">
                <a16:creationId xmlns:a16="http://schemas.microsoft.com/office/drawing/2014/main" id="{F7BE61D1-C54B-2F87-882B-76AECBC7B09B}"/>
              </a:ext>
            </a:extLst>
          </p:cNvPr>
          <p:cNvSpPr txBox="1">
            <a:spLocks/>
          </p:cNvSpPr>
          <p:nvPr/>
        </p:nvSpPr>
        <p:spPr>
          <a:xfrm>
            <a:off x="715645" y="257014"/>
            <a:ext cx="7704000" cy="85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fr-FR" sz="1600" noProof="0" dirty="0"/>
              <a:t>Modélisation du problème</a:t>
            </a:r>
            <a:br>
              <a:rPr lang="fr-FR" noProof="0" dirty="0"/>
            </a:br>
            <a:r>
              <a:rPr lang="fr-FR" noProof="0" dirty="0"/>
              <a:t>Les contraintes principales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Vue latérale d’un calendrier blanc">
            <a:extLst>
              <a:ext uri="{FF2B5EF4-FFF2-40B4-BE49-F238E27FC236}">
                <a16:creationId xmlns:a16="http://schemas.microsoft.com/office/drawing/2014/main" id="{81C65889-4A08-6736-EE73-424D63461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1016660" y="927699"/>
            <a:ext cx="5482060" cy="3658491"/>
          </a:xfrm>
          <a:prstGeom prst="rect">
            <a:avLst/>
          </a:prstGeom>
        </p:spPr>
      </p:pic>
      <p:sp>
        <p:nvSpPr>
          <p:cNvPr id="1776" name="Google Shape;1776;p47"/>
          <p:cNvSpPr txBox="1">
            <a:spLocks noGrp="1"/>
          </p:cNvSpPr>
          <p:nvPr>
            <p:ph type="subTitle" idx="1"/>
          </p:nvPr>
        </p:nvSpPr>
        <p:spPr>
          <a:xfrm>
            <a:off x="3917104" y="1556250"/>
            <a:ext cx="22119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Une classe doit avoir un unique professeur par matière</a:t>
            </a:r>
          </a:p>
        </p:txBody>
      </p:sp>
      <p:sp>
        <p:nvSpPr>
          <p:cNvPr id="1777" name="Google Shape;1777;p47"/>
          <p:cNvSpPr txBox="1">
            <a:spLocks noGrp="1"/>
          </p:cNvSpPr>
          <p:nvPr>
            <p:ph type="subTitle" idx="2"/>
          </p:nvPr>
        </p:nvSpPr>
        <p:spPr>
          <a:xfrm>
            <a:off x="6713024" y="2409722"/>
            <a:ext cx="22119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Un cours d’une même matière ne doit pas durer plus de deux heures</a:t>
            </a:r>
          </a:p>
        </p:txBody>
      </p:sp>
      <p:sp>
        <p:nvSpPr>
          <p:cNvPr id="1778" name="Google Shape;1778;p47"/>
          <p:cNvSpPr txBox="1">
            <a:spLocks noGrp="1"/>
          </p:cNvSpPr>
          <p:nvPr>
            <p:ph type="subTitle" idx="3"/>
          </p:nvPr>
        </p:nvSpPr>
        <p:spPr>
          <a:xfrm>
            <a:off x="3999101" y="3361800"/>
            <a:ext cx="22119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Un cours de deux heures d’une même matière doit prendre place dans une même salle sur les deux heures</a:t>
            </a:r>
          </a:p>
        </p:txBody>
      </p:sp>
      <p:sp>
        <p:nvSpPr>
          <p:cNvPr id="4" name="Google Shape;2212;p49">
            <a:extLst>
              <a:ext uri="{FF2B5EF4-FFF2-40B4-BE49-F238E27FC236}">
                <a16:creationId xmlns:a16="http://schemas.microsoft.com/office/drawing/2014/main" id="{AE0A8E90-8363-7A74-D369-49391A0FC959}"/>
              </a:ext>
            </a:extLst>
          </p:cNvPr>
          <p:cNvSpPr txBox="1">
            <a:spLocks/>
          </p:cNvSpPr>
          <p:nvPr/>
        </p:nvSpPr>
        <p:spPr>
          <a:xfrm>
            <a:off x="715645" y="257014"/>
            <a:ext cx="7704000" cy="85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fr-FR" sz="1600" noProof="0" dirty="0"/>
              <a:t>Modélisation du problème</a:t>
            </a:r>
            <a:br>
              <a:rPr lang="fr-FR" noProof="0" dirty="0"/>
            </a:br>
            <a:r>
              <a:rPr lang="fr-FR" noProof="0" dirty="0"/>
              <a:t>Les contraintes supplémentaires : </a:t>
            </a:r>
          </a:p>
        </p:txBody>
      </p:sp>
      <p:sp>
        <p:nvSpPr>
          <p:cNvPr id="11" name="Google Shape;2230;p50">
            <a:extLst>
              <a:ext uri="{FF2B5EF4-FFF2-40B4-BE49-F238E27FC236}">
                <a16:creationId xmlns:a16="http://schemas.microsoft.com/office/drawing/2014/main" id="{DA6D558A-48BD-EB78-1753-42D0BE193F73}"/>
              </a:ext>
            </a:extLst>
          </p:cNvPr>
          <p:cNvSpPr txBox="1"/>
          <p:nvPr/>
        </p:nvSpPr>
        <p:spPr>
          <a:xfrm>
            <a:off x="3917104" y="1285800"/>
            <a:ext cx="914979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noProof="0" dirty="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rPr>
              <a:t>05</a:t>
            </a:r>
          </a:p>
        </p:txBody>
      </p:sp>
      <p:sp>
        <p:nvSpPr>
          <p:cNvPr id="12" name="Google Shape;2230;p50">
            <a:extLst>
              <a:ext uri="{FF2B5EF4-FFF2-40B4-BE49-F238E27FC236}">
                <a16:creationId xmlns:a16="http://schemas.microsoft.com/office/drawing/2014/main" id="{88A846D1-03F8-30D1-0D7C-B22285B7BDF9}"/>
              </a:ext>
            </a:extLst>
          </p:cNvPr>
          <p:cNvSpPr txBox="1"/>
          <p:nvPr/>
        </p:nvSpPr>
        <p:spPr>
          <a:xfrm>
            <a:off x="6713024" y="2127796"/>
            <a:ext cx="914979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noProof="0" dirty="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rPr>
              <a:t>06</a:t>
            </a:r>
          </a:p>
        </p:txBody>
      </p:sp>
      <p:sp>
        <p:nvSpPr>
          <p:cNvPr id="13" name="Google Shape;2230;p50">
            <a:extLst>
              <a:ext uri="{FF2B5EF4-FFF2-40B4-BE49-F238E27FC236}">
                <a16:creationId xmlns:a16="http://schemas.microsoft.com/office/drawing/2014/main" id="{7817E223-3541-5896-0958-58210DAF7436}"/>
              </a:ext>
            </a:extLst>
          </p:cNvPr>
          <p:cNvSpPr txBox="1"/>
          <p:nvPr/>
        </p:nvSpPr>
        <p:spPr>
          <a:xfrm>
            <a:off x="3999101" y="3091350"/>
            <a:ext cx="914979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noProof="0" dirty="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rPr>
              <a:t>07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6" grpId="0" build="p"/>
      <p:bldP spid="1777" grpId="0" build="p"/>
      <p:bldP spid="1778" grpId="0" build="p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1" name="Google Shape;3261;p59"/>
          <p:cNvGrpSpPr/>
          <p:nvPr/>
        </p:nvGrpSpPr>
        <p:grpSpPr>
          <a:xfrm>
            <a:off x="8076290" y="165293"/>
            <a:ext cx="709219" cy="937776"/>
            <a:chOff x="7651170" y="6008110"/>
            <a:chExt cx="531489" cy="702769"/>
          </a:xfrm>
        </p:grpSpPr>
        <p:sp>
          <p:nvSpPr>
            <p:cNvPr id="3262" name="Google Shape;3262;p59"/>
            <p:cNvSpPr/>
            <p:nvPr/>
          </p:nvSpPr>
          <p:spPr>
            <a:xfrm>
              <a:off x="7810467" y="6398062"/>
              <a:ext cx="186150" cy="100029"/>
            </a:xfrm>
            <a:custGeom>
              <a:avLst/>
              <a:gdLst/>
              <a:ahLst/>
              <a:cxnLst/>
              <a:rect l="l" t="t" r="r" b="b"/>
              <a:pathLst>
                <a:path w="1740" h="935" extrusionOk="0">
                  <a:moveTo>
                    <a:pt x="890" y="1"/>
                  </a:moveTo>
                  <a:cubicBezTo>
                    <a:pt x="863" y="1"/>
                    <a:pt x="834" y="8"/>
                    <a:pt x="804" y="8"/>
                  </a:cubicBezTo>
                  <a:lnTo>
                    <a:pt x="733" y="8"/>
                  </a:lnTo>
                  <a:cubicBezTo>
                    <a:pt x="718" y="15"/>
                    <a:pt x="711" y="15"/>
                    <a:pt x="697" y="15"/>
                  </a:cubicBezTo>
                  <a:cubicBezTo>
                    <a:pt x="682" y="15"/>
                    <a:pt x="668" y="15"/>
                    <a:pt x="654" y="22"/>
                  </a:cubicBezTo>
                  <a:cubicBezTo>
                    <a:pt x="632" y="22"/>
                    <a:pt x="611" y="29"/>
                    <a:pt x="589" y="29"/>
                  </a:cubicBezTo>
                  <a:cubicBezTo>
                    <a:pt x="575" y="35"/>
                    <a:pt x="561" y="35"/>
                    <a:pt x="545" y="44"/>
                  </a:cubicBezTo>
                  <a:cubicBezTo>
                    <a:pt x="518" y="51"/>
                    <a:pt x="488" y="58"/>
                    <a:pt x="459" y="65"/>
                  </a:cubicBezTo>
                  <a:cubicBezTo>
                    <a:pt x="445" y="72"/>
                    <a:pt x="423" y="79"/>
                    <a:pt x="409" y="79"/>
                  </a:cubicBezTo>
                  <a:lnTo>
                    <a:pt x="402" y="87"/>
                  </a:lnTo>
                  <a:cubicBezTo>
                    <a:pt x="380" y="94"/>
                    <a:pt x="359" y="101"/>
                    <a:pt x="345" y="108"/>
                  </a:cubicBezTo>
                  <a:cubicBezTo>
                    <a:pt x="337" y="108"/>
                    <a:pt x="330" y="115"/>
                    <a:pt x="323" y="115"/>
                  </a:cubicBezTo>
                  <a:cubicBezTo>
                    <a:pt x="309" y="122"/>
                    <a:pt x="287" y="137"/>
                    <a:pt x="273" y="144"/>
                  </a:cubicBezTo>
                  <a:cubicBezTo>
                    <a:pt x="259" y="151"/>
                    <a:pt x="250" y="158"/>
                    <a:pt x="244" y="158"/>
                  </a:cubicBezTo>
                  <a:cubicBezTo>
                    <a:pt x="237" y="165"/>
                    <a:pt x="230" y="165"/>
                    <a:pt x="223" y="173"/>
                  </a:cubicBezTo>
                  <a:lnTo>
                    <a:pt x="216" y="180"/>
                  </a:lnTo>
                  <a:cubicBezTo>
                    <a:pt x="193" y="194"/>
                    <a:pt x="180" y="208"/>
                    <a:pt x="157" y="223"/>
                  </a:cubicBezTo>
                  <a:cubicBezTo>
                    <a:pt x="150" y="223"/>
                    <a:pt x="150" y="230"/>
                    <a:pt x="143" y="237"/>
                  </a:cubicBezTo>
                  <a:cubicBezTo>
                    <a:pt x="137" y="237"/>
                    <a:pt x="137" y="244"/>
                    <a:pt x="130" y="251"/>
                  </a:cubicBezTo>
                  <a:cubicBezTo>
                    <a:pt x="121" y="260"/>
                    <a:pt x="114" y="260"/>
                    <a:pt x="107" y="267"/>
                  </a:cubicBezTo>
                  <a:cubicBezTo>
                    <a:pt x="100" y="280"/>
                    <a:pt x="93" y="287"/>
                    <a:pt x="87" y="294"/>
                  </a:cubicBezTo>
                  <a:cubicBezTo>
                    <a:pt x="64" y="317"/>
                    <a:pt x="50" y="337"/>
                    <a:pt x="43" y="367"/>
                  </a:cubicBezTo>
                  <a:cubicBezTo>
                    <a:pt x="35" y="374"/>
                    <a:pt x="35" y="380"/>
                    <a:pt x="28" y="389"/>
                  </a:cubicBezTo>
                  <a:lnTo>
                    <a:pt x="28" y="396"/>
                  </a:lnTo>
                  <a:cubicBezTo>
                    <a:pt x="21" y="403"/>
                    <a:pt x="21" y="403"/>
                    <a:pt x="21" y="410"/>
                  </a:cubicBezTo>
                  <a:lnTo>
                    <a:pt x="21" y="417"/>
                  </a:lnTo>
                  <a:cubicBezTo>
                    <a:pt x="14" y="424"/>
                    <a:pt x="14" y="432"/>
                    <a:pt x="14" y="432"/>
                  </a:cubicBezTo>
                  <a:cubicBezTo>
                    <a:pt x="14" y="446"/>
                    <a:pt x="7" y="453"/>
                    <a:pt x="7" y="460"/>
                  </a:cubicBezTo>
                  <a:cubicBezTo>
                    <a:pt x="0" y="489"/>
                    <a:pt x="0" y="518"/>
                    <a:pt x="7" y="546"/>
                  </a:cubicBezTo>
                  <a:lnTo>
                    <a:pt x="7" y="568"/>
                  </a:lnTo>
                  <a:cubicBezTo>
                    <a:pt x="14" y="575"/>
                    <a:pt x="14" y="582"/>
                    <a:pt x="14" y="589"/>
                  </a:cubicBezTo>
                  <a:cubicBezTo>
                    <a:pt x="92" y="619"/>
                    <a:pt x="170" y="634"/>
                    <a:pt x="252" y="634"/>
                  </a:cubicBezTo>
                  <a:cubicBezTo>
                    <a:pt x="269" y="634"/>
                    <a:pt x="285" y="633"/>
                    <a:pt x="302" y="632"/>
                  </a:cubicBezTo>
                  <a:lnTo>
                    <a:pt x="309" y="632"/>
                  </a:lnTo>
                  <a:cubicBezTo>
                    <a:pt x="345" y="596"/>
                    <a:pt x="373" y="568"/>
                    <a:pt x="402" y="532"/>
                  </a:cubicBezTo>
                  <a:cubicBezTo>
                    <a:pt x="525" y="719"/>
                    <a:pt x="675" y="863"/>
                    <a:pt x="870" y="934"/>
                  </a:cubicBezTo>
                  <a:cubicBezTo>
                    <a:pt x="1085" y="855"/>
                    <a:pt x="1235" y="698"/>
                    <a:pt x="1365" y="496"/>
                  </a:cubicBezTo>
                  <a:cubicBezTo>
                    <a:pt x="1365" y="503"/>
                    <a:pt x="1372" y="510"/>
                    <a:pt x="1372" y="518"/>
                  </a:cubicBezTo>
                  <a:cubicBezTo>
                    <a:pt x="1387" y="532"/>
                    <a:pt x="1394" y="546"/>
                    <a:pt x="1408" y="562"/>
                  </a:cubicBezTo>
                  <a:cubicBezTo>
                    <a:pt x="1424" y="582"/>
                    <a:pt x="1437" y="596"/>
                    <a:pt x="1451" y="612"/>
                  </a:cubicBezTo>
                  <a:cubicBezTo>
                    <a:pt x="1474" y="613"/>
                    <a:pt x="1497" y="614"/>
                    <a:pt x="1520" y="614"/>
                  </a:cubicBezTo>
                  <a:cubicBezTo>
                    <a:pt x="1591" y="614"/>
                    <a:pt x="1662" y="606"/>
                    <a:pt x="1732" y="589"/>
                  </a:cubicBezTo>
                  <a:lnTo>
                    <a:pt x="1732" y="568"/>
                  </a:lnTo>
                  <a:cubicBezTo>
                    <a:pt x="1739" y="562"/>
                    <a:pt x="1739" y="553"/>
                    <a:pt x="1739" y="546"/>
                  </a:cubicBezTo>
                  <a:lnTo>
                    <a:pt x="1739" y="525"/>
                  </a:lnTo>
                  <a:lnTo>
                    <a:pt x="1739" y="475"/>
                  </a:lnTo>
                  <a:lnTo>
                    <a:pt x="1739" y="453"/>
                  </a:lnTo>
                  <a:cubicBezTo>
                    <a:pt x="1732" y="446"/>
                    <a:pt x="1732" y="439"/>
                    <a:pt x="1732" y="432"/>
                  </a:cubicBezTo>
                  <a:cubicBezTo>
                    <a:pt x="1732" y="424"/>
                    <a:pt x="1725" y="417"/>
                    <a:pt x="1725" y="410"/>
                  </a:cubicBezTo>
                  <a:cubicBezTo>
                    <a:pt x="1725" y="403"/>
                    <a:pt x="1717" y="396"/>
                    <a:pt x="1717" y="380"/>
                  </a:cubicBezTo>
                  <a:cubicBezTo>
                    <a:pt x="1710" y="367"/>
                    <a:pt x="1696" y="353"/>
                    <a:pt x="1689" y="330"/>
                  </a:cubicBezTo>
                  <a:cubicBezTo>
                    <a:pt x="1682" y="324"/>
                    <a:pt x="1682" y="317"/>
                    <a:pt x="1674" y="310"/>
                  </a:cubicBezTo>
                  <a:cubicBezTo>
                    <a:pt x="1660" y="287"/>
                    <a:pt x="1639" y="267"/>
                    <a:pt x="1617" y="244"/>
                  </a:cubicBezTo>
                  <a:cubicBezTo>
                    <a:pt x="1610" y="237"/>
                    <a:pt x="1603" y="237"/>
                    <a:pt x="1596" y="230"/>
                  </a:cubicBezTo>
                  <a:cubicBezTo>
                    <a:pt x="1574" y="208"/>
                    <a:pt x="1553" y="194"/>
                    <a:pt x="1530" y="173"/>
                  </a:cubicBezTo>
                  <a:cubicBezTo>
                    <a:pt x="1517" y="165"/>
                    <a:pt x="1510" y="165"/>
                    <a:pt x="1501" y="158"/>
                  </a:cubicBezTo>
                  <a:cubicBezTo>
                    <a:pt x="1487" y="151"/>
                    <a:pt x="1474" y="144"/>
                    <a:pt x="1458" y="130"/>
                  </a:cubicBezTo>
                  <a:cubicBezTo>
                    <a:pt x="1437" y="122"/>
                    <a:pt x="1424" y="115"/>
                    <a:pt x="1401" y="108"/>
                  </a:cubicBezTo>
                  <a:cubicBezTo>
                    <a:pt x="1387" y="101"/>
                    <a:pt x="1380" y="94"/>
                    <a:pt x="1365" y="94"/>
                  </a:cubicBezTo>
                  <a:cubicBezTo>
                    <a:pt x="1358" y="87"/>
                    <a:pt x="1344" y="79"/>
                    <a:pt x="1329" y="79"/>
                  </a:cubicBezTo>
                  <a:cubicBezTo>
                    <a:pt x="1322" y="72"/>
                    <a:pt x="1308" y="72"/>
                    <a:pt x="1294" y="65"/>
                  </a:cubicBezTo>
                  <a:cubicBezTo>
                    <a:pt x="1272" y="58"/>
                    <a:pt x="1242" y="51"/>
                    <a:pt x="1222" y="44"/>
                  </a:cubicBezTo>
                  <a:cubicBezTo>
                    <a:pt x="1208" y="44"/>
                    <a:pt x="1192" y="35"/>
                    <a:pt x="1179" y="35"/>
                  </a:cubicBezTo>
                  <a:cubicBezTo>
                    <a:pt x="1165" y="29"/>
                    <a:pt x="1149" y="29"/>
                    <a:pt x="1135" y="29"/>
                  </a:cubicBezTo>
                  <a:cubicBezTo>
                    <a:pt x="1122" y="22"/>
                    <a:pt x="1106" y="22"/>
                    <a:pt x="1092" y="22"/>
                  </a:cubicBezTo>
                  <a:lnTo>
                    <a:pt x="1085" y="22"/>
                  </a:lnTo>
                  <a:cubicBezTo>
                    <a:pt x="1056" y="15"/>
                    <a:pt x="1020" y="8"/>
                    <a:pt x="984" y="8"/>
                  </a:cubicBezTo>
                  <a:cubicBezTo>
                    <a:pt x="956" y="8"/>
                    <a:pt x="927" y="8"/>
                    <a:pt x="89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63" name="Google Shape;3263;p59"/>
            <p:cNvSpPr/>
            <p:nvPr/>
          </p:nvSpPr>
          <p:spPr>
            <a:xfrm>
              <a:off x="7783507" y="6381908"/>
              <a:ext cx="240711" cy="79274"/>
            </a:xfrm>
            <a:custGeom>
              <a:avLst/>
              <a:gdLst/>
              <a:ahLst/>
              <a:cxnLst/>
              <a:rect l="l" t="t" r="r" b="b"/>
              <a:pathLst>
                <a:path w="2250" h="741" extrusionOk="0">
                  <a:moveTo>
                    <a:pt x="1122" y="0"/>
                  </a:moveTo>
                  <a:cubicBezTo>
                    <a:pt x="1099" y="0"/>
                    <a:pt x="1086" y="0"/>
                    <a:pt x="1063" y="7"/>
                  </a:cubicBezTo>
                  <a:cubicBezTo>
                    <a:pt x="1006" y="7"/>
                    <a:pt x="942" y="14"/>
                    <a:pt x="884" y="14"/>
                  </a:cubicBezTo>
                  <a:cubicBezTo>
                    <a:pt x="877" y="23"/>
                    <a:pt x="863" y="23"/>
                    <a:pt x="856" y="23"/>
                  </a:cubicBezTo>
                  <a:cubicBezTo>
                    <a:pt x="834" y="23"/>
                    <a:pt x="813" y="29"/>
                    <a:pt x="797" y="29"/>
                  </a:cubicBezTo>
                  <a:cubicBezTo>
                    <a:pt x="777" y="36"/>
                    <a:pt x="754" y="43"/>
                    <a:pt x="734" y="43"/>
                  </a:cubicBezTo>
                  <a:cubicBezTo>
                    <a:pt x="718" y="50"/>
                    <a:pt x="704" y="50"/>
                    <a:pt x="690" y="57"/>
                  </a:cubicBezTo>
                  <a:cubicBezTo>
                    <a:pt x="632" y="66"/>
                    <a:pt x="575" y="86"/>
                    <a:pt x="525" y="109"/>
                  </a:cubicBezTo>
                  <a:cubicBezTo>
                    <a:pt x="502" y="109"/>
                    <a:pt x="489" y="116"/>
                    <a:pt x="475" y="123"/>
                  </a:cubicBezTo>
                  <a:cubicBezTo>
                    <a:pt x="425" y="143"/>
                    <a:pt x="382" y="166"/>
                    <a:pt x="345" y="186"/>
                  </a:cubicBezTo>
                  <a:cubicBezTo>
                    <a:pt x="287" y="216"/>
                    <a:pt x="244" y="252"/>
                    <a:pt x="201" y="281"/>
                  </a:cubicBezTo>
                  <a:cubicBezTo>
                    <a:pt x="194" y="288"/>
                    <a:pt x="187" y="295"/>
                    <a:pt x="180" y="302"/>
                  </a:cubicBezTo>
                  <a:cubicBezTo>
                    <a:pt x="180" y="302"/>
                    <a:pt x="173" y="302"/>
                    <a:pt x="173" y="309"/>
                  </a:cubicBezTo>
                  <a:cubicBezTo>
                    <a:pt x="166" y="316"/>
                    <a:pt x="151" y="324"/>
                    <a:pt x="144" y="338"/>
                  </a:cubicBezTo>
                  <a:cubicBezTo>
                    <a:pt x="123" y="352"/>
                    <a:pt x="107" y="374"/>
                    <a:pt x="94" y="395"/>
                  </a:cubicBezTo>
                  <a:cubicBezTo>
                    <a:pt x="87" y="402"/>
                    <a:pt x="87" y="402"/>
                    <a:pt x="87" y="411"/>
                  </a:cubicBezTo>
                  <a:lnTo>
                    <a:pt x="80" y="411"/>
                  </a:lnTo>
                  <a:cubicBezTo>
                    <a:pt x="71" y="425"/>
                    <a:pt x="64" y="431"/>
                    <a:pt x="57" y="438"/>
                  </a:cubicBezTo>
                  <a:cubicBezTo>
                    <a:pt x="50" y="454"/>
                    <a:pt x="44" y="468"/>
                    <a:pt x="37" y="481"/>
                  </a:cubicBezTo>
                  <a:cubicBezTo>
                    <a:pt x="21" y="511"/>
                    <a:pt x="14" y="540"/>
                    <a:pt x="7" y="568"/>
                  </a:cubicBezTo>
                  <a:cubicBezTo>
                    <a:pt x="0" y="575"/>
                    <a:pt x="0" y="583"/>
                    <a:pt x="0" y="597"/>
                  </a:cubicBezTo>
                  <a:cubicBezTo>
                    <a:pt x="87" y="654"/>
                    <a:pt x="173" y="704"/>
                    <a:pt x="266" y="740"/>
                  </a:cubicBezTo>
                  <a:cubicBezTo>
                    <a:pt x="266" y="733"/>
                    <a:pt x="266" y="726"/>
                    <a:pt x="259" y="719"/>
                  </a:cubicBezTo>
                  <a:lnTo>
                    <a:pt x="259" y="697"/>
                  </a:lnTo>
                  <a:cubicBezTo>
                    <a:pt x="252" y="669"/>
                    <a:pt x="252" y="640"/>
                    <a:pt x="259" y="611"/>
                  </a:cubicBezTo>
                  <a:cubicBezTo>
                    <a:pt x="259" y="604"/>
                    <a:pt x="266" y="597"/>
                    <a:pt x="266" y="583"/>
                  </a:cubicBezTo>
                  <a:cubicBezTo>
                    <a:pt x="266" y="583"/>
                    <a:pt x="266" y="575"/>
                    <a:pt x="273" y="568"/>
                  </a:cubicBezTo>
                  <a:lnTo>
                    <a:pt x="273" y="561"/>
                  </a:lnTo>
                  <a:cubicBezTo>
                    <a:pt x="273" y="554"/>
                    <a:pt x="273" y="554"/>
                    <a:pt x="280" y="547"/>
                  </a:cubicBezTo>
                  <a:lnTo>
                    <a:pt x="280" y="540"/>
                  </a:lnTo>
                  <a:cubicBezTo>
                    <a:pt x="287" y="531"/>
                    <a:pt x="287" y="525"/>
                    <a:pt x="295" y="518"/>
                  </a:cubicBezTo>
                  <a:cubicBezTo>
                    <a:pt x="302" y="488"/>
                    <a:pt x="316" y="468"/>
                    <a:pt x="339" y="445"/>
                  </a:cubicBezTo>
                  <a:cubicBezTo>
                    <a:pt x="345" y="438"/>
                    <a:pt x="352" y="431"/>
                    <a:pt x="359" y="418"/>
                  </a:cubicBezTo>
                  <a:cubicBezTo>
                    <a:pt x="366" y="411"/>
                    <a:pt x="373" y="411"/>
                    <a:pt x="382" y="402"/>
                  </a:cubicBezTo>
                  <a:cubicBezTo>
                    <a:pt x="389" y="395"/>
                    <a:pt x="389" y="388"/>
                    <a:pt x="395" y="388"/>
                  </a:cubicBezTo>
                  <a:cubicBezTo>
                    <a:pt x="402" y="381"/>
                    <a:pt x="402" y="374"/>
                    <a:pt x="409" y="374"/>
                  </a:cubicBezTo>
                  <a:cubicBezTo>
                    <a:pt x="432" y="359"/>
                    <a:pt x="445" y="345"/>
                    <a:pt x="468" y="331"/>
                  </a:cubicBezTo>
                  <a:lnTo>
                    <a:pt x="475" y="324"/>
                  </a:lnTo>
                  <a:cubicBezTo>
                    <a:pt x="482" y="316"/>
                    <a:pt x="489" y="316"/>
                    <a:pt x="496" y="309"/>
                  </a:cubicBezTo>
                  <a:cubicBezTo>
                    <a:pt x="502" y="309"/>
                    <a:pt x="511" y="302"/>
                    <a:pt x="525" y="295"/>
                  </a:cubicBezTo>
                  <a:cubicBezTo>
                    <a:pt x="539" y="288"/>
                    <a:pt x="561" y="273"/>
                    <a:pt x="575" y="266"/>
                  </a:cubicBezTo>
                  <a:cubicBezTo>
                    <a:pt x="582" y="266"/>
                    <a:pt x="589" y="259"/>
                    <a:pt x="597" y="259"/>
                  </a:cubicBezTo>
                  <a:cubicBezTo>
                    <a:pt x="611" y="252"/>
                    <a:pt x="632" y="245"/>
                    <a:pt x="654" y="238"/>
                  </a:cubicBezTo>
                  <a:lnTo>
                    <a:pt x="661" y="230"/>
                  </a:lnTo>
                  <a:cubicBezTo>
                    <a:pt x="675" y="223"/>
                    <a:pt x="697" y="223"/>
                    <a:pt x="711" y="216"/>
                  </a:cubicBezTo>
                  <a:cubicBezTo>
                    <a:pt x="740" y="209"/>
                    <a:pt x="770" y="202"/>
                    <a:pt x="797" y="195"/>
                  </a:cubicBezTo>
                  <a:cubicBezTo>
                    <a:pt x="813" y="186"/>
                    <a:pt x="827" y="186"/>
                    <a:pt x="841" y="180"/>
                  </a:cubicBezTo>
                  <a:cubicBezTo>
                    <a:pt x="863" y="180"/>
                    <a:pt x="884" y="173"/>
                    <a:pt x="906" y="173"/>
                  </a:cubicBezTo>
                  <a:cubicBezTo>
                    <a:pt x="920" y="166"/>
                    <a:pt x="934" y="166"/>
                    <a:pt x="949" y="166"/>
                  </a:cubicBezTo>
                  <a:cubicBezTo>
                    <a:pt x="963" y="166"/>
                    <a:pt x="970" y="166"/>
                    <a:pt x="985" y="159"/>
                  </a:cubicBezTo>
                  <a:lnTo>
                    <a:pt x="1056" y="159"/>
                  </a:lnTo>
                  <a:cubicBezTo>
                    <a:pt x="1086" y="159"/>
                    <a:pt x="1115" y="152"/>
                    <a:pt x="1142" y="152"/>
                  </a:cubicBezTo>
                  <a:cubicBezTo>
                    <a:pt x="1179" y="159"/>
                    <a:pt x="1208" y="159"/>
                    <a:pt x="1236" y="159"/>
                  </a:cubicBezTo>
                  <a:cubicBezTo>
                    <a:pt x="1272" y="159"/>
                    <a:pt x="1308" y="166"/>
                    <a:pt x="1337" y="173"/>
                  </a:cubicBezTo>
                  <a:lnTo>
                    <a:pt x="1344" y="173"/>
                  </a:lnTo>
                  <a:cubicBezTo>
                    <a:pt x="1358" y="173"/>
                    <a:pt x="1374" y="173"/>
                    <a:pt x="1387" y="180"/>
                  </a:cubicBezTo>
                  <a:cubicBezTo>
                    <a:pt x="1401" y="180"/>
                    <a:pt x="1417" y="180"/>
                    <a:pt x="1431" y="186"/>
                  </a:cubicBezTo>
                  <a:cubicBezTo>
                    <a:pt x="1444" y="186"/>
                    <a:pt x="1460" y="195"/>
                    <a:pt x="1474" y="195"/>
                  </a:cubicBezTo>
                  <a:cubicBezTo>
                    <a:pt x="1494" y="202"/>
                    <a:pt x="1524" y="209"/>
                    <a:pt x="1546" y="216"/>
                  </a:cubicBezTo>
                  <a:cubicBezTo>
                    <a:pt x="1560" y="223"/>
                    <a:pt x="1574" y="223"/>
                    <a:pt x="1581" y="230"/>
                  </a:cubicBezTo>
                  <a:cubicBezTo>
                    <a:pt x="1596" y="230"/>
                    <a:pt x="1610" y="238"/>
                    <a:pt x="1617" y="245"/>
                  </a:cubicBezTo>
                  <a:cubicBezTo>
                    <a:pt x="1632" y="245"/>
                    <a:pt x="1639" y="252"/>
                    <a:pt x="1653" y="259"/>
                  </a:cubicBezTo>
                  <a:cubicBezTo>
                    <a:pt x="1676" y="266"/>
                    <a:pt x="1689" y="273"/>
                    <a:pt x="1710" y="281"/>
                  </a:cubicBezTo>
                  <a:cubicBezTo>
                    <a:pt x="1726" y="295"/>
                    <a:pt x="1739" y="302"/>
                    <a:pt x="1753" y="309"/>
                  </a:cubicBezTo>
                  <a:cubicBezTo>
                    <a:pt x="1762" y="316"/>
                    <a:pt x="1769" y="316"/>
                    <a:pt x="1782" y="324"/>
                  </a:cubicBezTo>
                  <a:cubicBezTo>
                    <a:pt x="1805" y="345"/>
                    <a:pt x="1826" y="359"/>
                    <a:pt x="1848" y="381"/>
                  </a:cubicBezTo>
                  <a:cubicBezTo>
                    <a:pt x="1855" y="388"/>
                    <a:pt x="1862" y="388"/>
                    <a:pt x="1869" y="395"/>
                  </a:cubicBezTo>
                  <a:cubicBezTo>
                    <a:pt x="1891" y="418"/>
                    <a:pt x="1912" y="438"/>
                    <a:pt x="1926" y="461"/>
                  </a:cubicBezTo>
                  <a:cubicBezTo>
                    <a:pt x="1934" y="468"/>
                    <a:pt x="1934" y="475"/>
                    <a:pt x="1941" y="481"/>
                  </a:cubicBezTo>
                  <a:cubicBezTo>
                    <a:pt x="1948" y="504"/>
                    <a:pt x="1962" y="518"/>
                    <a:pt x="1969" y="531"/>
                  </a:cubicBezTo>
                  <a:cubicBezTo>
                    <a:pt x="1969" y="547"/>
                    <a:pt x="1977" y="554"/>
                    <a:pt x="1977" y="561"/>
                  </a:cubicBezTo>
                  <a:cubicBezTo>
                    <a:pt x="1977" y="568"/>
                    <a:pt x="1984" y="575"/>
                    <a:pt x="1984" y="583"/>
                  </a:cubicBezTo>
                  <a:cubicBezTo>
                    <a:pt x="1984" y="590"/>
                    <a:pt x="1984" y="597"/>
                    <a:pt x="1991" y="604"/>
                  </a:cubicBezTo>
                  <a:lnTo>
                    <a:pt x="1991" y="626"/>
                  </a:lnTo>
                  <a:lnTo>
                    <a:pt x="1991" y="676"/>
                  </a:lnTo>
                  <a:lnTo>
                    <a:pt x="1991" y="697"/>
                  </a:lnTo>
                  <a:cubicBezTo>
                    <a:pt x="1991" y="704"/>
                    <a:pt x="1991" y="713"/>
                    <a:pt x="1984" y="719"/>
                  </a:cubicBezTo>
                  <a:lnTo>
                    <a:pt x="1984" y="740"/>
                  </a:lnTo>
                  <a:cubicBezTo>
                    <a:pt x="2077" y="719"/>
                    <a:pt x="2164" y="676"/>
                    <a:pt x="2250" y="626"/>
                  </a:cubicBezTo>
                  <a:lnTo>
                    <a:pt x="2250" y="597"/>
                  </a:lnTo>
                  <a:cubicBezTo>
                    <a:pt x="2250" y="597"/>
                    <a:pt x="2250" y="590"/>
                    <a:pt x="2243" y="583"/>
                  </a:cubicBezTo>
                  <a:lnTo>
                    <a:pt x="2243" y="561"/>
                  </a:lnTo>
                  <a:lnTo>
                    <a:pt x="2243" y="554"/>
                  </a:lnTo>
                  <a:cubicBezTo>
                    <a:pt x="2236" y="540"/>
                    <a:pt x="2236" y="531"/>
                    <a:pt x="2228" y="525"/>
                  </a:cubicBezTo>
                  <a:cubicBezTo>
                    <a:pt x="2228" y="511"/>
                    <a:pt x="2221" y="504"/>
                    <a:pt x="2214" y="488"/>
                  </a:cubicBezTo>
                  <a:lnTo>
                    <a:pt x="2214" y="475"/>
                  </a:lnTo>
                  <a:cubicBezTo>
                    <a:pt x="2207" y="468"/>
                    <a:pt x="2200" y="461"/>
                    <a:pt x="2200" y="445"/>
                  </a:cubicBezTo>
                  <a:cubicBezTo>
                    <a:pt x="2193" y="438"/>
                    <a:pt x="2193" y="438"/>
                    <a:pt x="2184" y="431"/>
                  </a:cubicBezTo>
                  <a:cubicBezTo>
                    <a:pt x="2178" y="425"/>
                    <a:pt x="2171" y="411"/>
                    <a:pt x="2171" y="402"/>
                  </a:cubicBezTo>
                  <a:cubicBezTo>
                    <a:pt x="2164" y="395"/>
                    <a:pt x="2150" y="381"/>
                    <a:pt x="2141" y="374"/>
                  </a:cubicBezTo>
                  <a:cubicBezTo>
                    <a:pt x="2127" y="352"/>
                    <a:pt x="2114" y="331"/>
                    <a:pt x="2091" y="316"/>
                  </a:cubicBezTo>
                  <a:cubicBezTo>
                    <a:pt x="2077" y="302"/>
                    <a:pt x="2064" y="288"/>
                    <a:pt x="2048" y="273"/>
                  </a:cubicBezTo>
                  <a:cubicBezTo>
                    <a:pt x="2027" y="266"/>
                    <a:pt x="2012" y="252"/>
                    <a:pt x="1998" y="238"/>
                  </a:cubicBezTo>
                  <a:cubicBezTo>
                    <a:pt x="1984" y="230"/>
                    <a:pt x="1977" y="223"/>
                    <a:pt x="1962" y="216"/>
                  </a:cubicBezTo>
                  <a:cubicBezTo>
                    <a:pt x="1955" y="209"/>
                    <a:pt x="1948" y="209"/>
                    <a:pt x="1941" y="202"/>
                  </a:cubicBezTo>
                  <a:cubicBezTo>
                    <a:pt x="1796" y="116"/>
                    <a:pt x="1617" y="57"/>
                    <a:pt x="1424" y="29"/>
                  </a:cubicBezTo>
                  <a:cubicBezTo>
                    <a:pt x="1408" y="23"/>
                    <a:pt x="1401" y="23"/>
                    <a:pt x="1387" y="23"/>
                  </a:cubicBezTo>
                  <a:lnTo>
                    <a:pt x="1381" y="23"/>
                  </a:lnTo>
                  <a:cubicBezTo>
                    <a:pt x="1351" y="14"/>
                    <a:pt x="1322" y="14"/>
                    <a:pt x="1294" y="7"/>
                  </a:cubicBezTo>
                  <a:lnTo>
                    <a:pt x="1208" y="7"/>
                  </a:lnTo>
                  <a:cubicBezTo>
                    <a:pt x="1186" y="0"/>
                    <a:pt x="1158" y="0"/>
                    <a:pt x="112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64" name="Google Shape;3264;p59"/>
            <p:cNvSpPr/>
            <p:nvPr/>
          </p:nvSpPr>
          <p:spPr>
            <a:xfrm>
              <a:off x="7782758" y="6445776"/>
              <a:ext cx="242208" cy="76706"/>
            </a:xfrm>
            <a:custGeom>
              <a:avLst/>
              <a:gdLst/>
              <a:ahLst/>
              <a:cxnLst/>
              <a:rect l="l" t="t" r="r" b="b"/>
              <a:pathLst>
                <a:path w="2264" h="717" extrusionOk="0">
                  <a:moveTo>
                    <a:pt x="7" y="0"/>
                  </a:moveTo>
                  <a:cubicBezTo>
                    <a:pt x="7" y="21"/>
                    <a:pt x="1" y="43"/>
                    <a:pt x="1" y="64"/>
                  </a:cubicBezTo>
                  <a:cubicBezTo>
                    <a:pt x="1" y="159"/>
                    <a:pt x="35" y="245"/>
                    <a:pt x="101" y="331"/>
                  </a:cubicBezTo>
                  <a:cubicBezTo>
                    <a:pt x="114" y="352"/>
                    <a:pt x="130" y="366"/>
                    <a:pt x="151" y="388"/>
                  </a:cubicBezTo>
                  <a:cubicBezTo>
                    <a:pt x="194" y="431"/>
                    <a:pt x="251" y="474"/>
                    <a:pt x="316" y="518"/>
                  </a:cubicBezTo>
                  <a:cubicBezTo>
                    <a:pt x="536" y="650"/>
                    <a:pt x="831" y="716"/>
                    <a:pt x="1127" y="716"/>
                  </a:cubicBezTo>
                  <a:cubicBezTo>
                    <a:pt x="1410" y="716"/>
                    <a:pt x="1694" y="655"/>
                    <a:pt x="1912" y="531"/>
                  </a:cubicBezTo>
                  <a:cubicBezTo>
                    <a:pt x="1955" y="511"/>
                    <a:pt x="1998" y="481"/>
                    <a:pt x="2034" y="452"/>
                  </a:cubicBezTo>
                  <a:cubicBezTo>
                    <a:pt x="2055" y="438"/>
                    <a:pt x="2078" y="417"/>
                    <a:pt x="2098" y="402"/>
                  </a:cubicBezTo>
                  <a:cubicBezTo>
                    <a:pt x="2105" y="388"/>
                    <a:pt x="2114" y="381"/>
                    <a:pt x="2128" y="374"/>
                  </a:cubicBezTo>
                  <a:cubicBezTo>
                    <a:pt x="2141" y="352"/>
                    <a:pt x="2157" y="331"/>
                    <a:pt x="2171" y="309"/>
                  </a:cubicBezTo>
                  <a:cubicBezTo>
                    <a:pt x="2207" y="273"/>
                    <a:pt x="2228" y="229"/>
                    <a:pt x="2243" y="186"/>
                  </a:cubicBezTo>
                  <a:cubicBezTo>
                    <a:pt x="2257" y="136"/>
                    <a:pt x="2264" y="93"/>
                    <a:pt x="2257" y="43"/>
                  </a:cubicBezTo>
                  <a:cubicBezTo>
                    <a:pt x="2264" y="36"/>
                    <a:pt x="2264" y="29"/>
                    <a:pt x="2257" y="29"/>
                  </a:cubicBezTo>
                  <a:cubicBezTo>
                    <a:pt x="2171" y="79"/>
                    <a:pt x="2084" y="122"/>
                    <a:pt x="1991" y="143"/>
                  </a:cubicBezTo>
                  <a:cubicBezTo>
                    <a:pt x="1984" y="150"/>
                    <a:pt x="1984" y="166"/>
                    <a:pt x="1976" y="173"/>
                  </a:cubicBezTo>
                  <a:cubicBezTo>
                    <a:pt x="1962" y="216"/>
                    <a:pt x="1933" y="252"/>
                    <a:pt x="1905" y="295"/>
                  </a:cubicBezTo>
                  <a:cubicBezTo>
                    <a:pt x="1898" y="295"/>
                    <a:pt x="1890" y="302"/>
                    <a:pt x="1883" y="309"/>
                  </a:cubicBezTo>
                  <a:cubicBezTo>
                    <a:pt x="1846" y="352"/>
                    <a:pt x="1796" y="388"/>
                    <a:pt x="1733" y="424"/>
                  </a:cubicBezTo>
                  <a:cubicBezTo>
                    <a:pt x="1565" y="518"/>
                    <a:pt x="1348" y="565"/>
                    <a:pt x="1131" y="565"/>
                  </a:cubicBezTo>
                  <a:cubicBezTo>
                    <a:pt x="902" y="565"/>
                    <a:pt x="673" y="513"/>
                    <a:pt x="503" y="409"/>
                  </a:cubicBezTo>
                  <a:cubicBezTo>
                    <a:pt x="489" y="402"/>
                    <a:pt x="482" y="395"/>
                    <a:pt x="466" y="388"/>
                  </a:cubicBezTo>
                  <a:cubicBezTo>
                    <a:pt x="459" y="381"/>
                    <a:pt x="446" y="374"/>
                    <a:pt x="439" y="366"/>
                  </a:cubicBezTo>
                  <a:cubicBezTo>
                    <a:pt x="409" y="345"/>
                    <a:pt x="380" y="316"/>
                    <a:pt x="359" y="295"/>
                  </a:cubicBezTo>
                  <a:cubicBezTo>
                    <a:pt x="352" y="288"/>
                    <a:pt x="352" y="279"/>
                    <a:pt x="346" y="273"/>
                  </a:cubicBezTo>
                  <a:cubicBezTo>
                    <a:pt x="330" y="259"/>
                    <a:pt x="323" y="245"/>
                    <a:pt x="316" y="229"/>
                  </a:cubicBezTo>
                  <a:cubicBezTo>
                    <a:pt x="309" y="229"/>
                    <a:pt x="309" y="223"/>
                    <a:pt x="302" y="216"/>
                  </a:cubicBezTo>
                  <a:cubicBezTo>
                    <a:pt x="302" y="209"/>
                    <a:pt x="302" y="209"/>
                    <a:pt x="294" y="202"/>
                  </a:cubicBezTo>
                  <a:cubicBezTo>
                    <a:pt x="294" y="193"/>
                    <a:pt x="287" y="186"/>
                    <a:pt x="287" y="179"/>
                  </a:cubicBezTo>
                  <a:cubicBezTo>
                    <a:pt x="280" y="166"/>
                    <a:pt x="280" y="159"/>
                    <a:pt x="273" y="143"/>
                  </a:cubicBezTo>
                  <a:cubicBezTo>
                    <a:pt x="180" y="107"/>
                    <a:pt x="94" y="57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65" name="Google Shape;3265;p59"/>
            <p:cNvSpPr/>
            <p:nvPr/>
          </p:nvSpPr>
          <p:spPr>
            <a:xfrm>
              <a:off x="7782758" y="6445776"/>
              <a:ext cx="856" cy="6847"/>
            </a:xfrm>
            <a:custGeom>
              <a:avLst/>
              <a:gdLst/>
              <a:ahLst/>
              <a:cxnLst/>
              <a:rect l="l" t="t" r="r" b="b"/>
              <a:pathLst>
                <a:path w="8" h="64" extrusionOk="0">
                  <a:moveTo>
                    <a:pt x="7" y="0"/>
                  </a:moveTo>
                  <a:cubicBezTo>
                    <a:pt x="7" y="21"/>
                    <a:pt x="1" y="43"/>
                    <a:pt x="1" y="64"/>
                  </a:cubicBezTo>
                  <a:cubicBezTo>
                    <a:pt x="1" y="43"/>
                    <a:pt x="7" y="21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66" name="Google Shape;3266;p59"/>
            <p:cNvSpPr/>
            <p:nvPr/>
          </p:nvSpPr>
          <p:spPr>
            <a:xfrm>
              <a:off x="7781795" y="6433366"/>
              <a:ext cx="5670" cy="12517"/>
            </a:xfrm>
            <a:custGeom>
              <a:avLst/>
              <a:gdLst/>
              <a:ahLst/>
              <a:cxnLst/>
              <a:rect l="l" t="t" r="r" b="b"/>
              <a:pathLst>
                <a:path w="53" h="117" extrusionOk="0">
                  <a:moveTo>
                    <a:pt x="53" y="0"/>
                  </a:moveTo>
                  <a:lnTo>
                    <a:pt x="53" y="0"/>
                  </a:lnTo>
                  <a:cubicBezTo>
                    <a:pt x="48" y="8"/>
                    <a:pt x="45" y="16"/>
                    <a:pt x="42" y="24"/>
                  </a:cubicBezTo>
                  <a:lnTo>
                    <a:pt x="42" y="24"/>
                  </a:lnTo>
                  <a:cubicBezTo>
                    <a:pt x="46" y="16"/>
                    <a:pt x="49" y="8"/>
                    <a:pt x="53" y="0"/>
                  </a:cubicBezTo>
                  <a:close/>
                  <a:moveTo>
                    <a:pt x="42" y="24"/>
                  </a:moveTo>
                  <a:lnTo>
                    <a:pt x="42" y="24"/>
                  </a:lnTo>
                  <a:cubicBezTo>
                    <a:pt x="28" y="52"/>
                    <a:pt x="13" y="79"/>
                    <a:pt x="1" y="102"/>
                  </a:cubicBezTo>
                  <a:cubicBezTo>
                    <a:pt x="10" y="109"/>
                    <a:pt x="10" y="109"/>
                    <a:pt x="16" y="116"/>
                  </a:cubicBezTo>
                  <a:cubicBezTo>
                    <a:pt x="16" y="102"/>
                    <a:pt x="16" y="94"/>
                    <a:pt x="23" y="87"/>
                  </a:cubicBezTo>
                  <a:cubicBezTo>
                    <a:pt x="28" y="67"/>
                    <a:pt x="33" y="46"/>
                    <a:pt x="42" y="24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67" name="Google Shape;3267;p59"/>
            <p:cNvSpPr/>
            <p:nvPr/>
          </p:nvSpPr>
          <p:spPr>
            <a:xfrm>
              <a:off x="8020259" y="6434115"/>
              <a:ext cx="7168" cy="14871"/>
            </a:xfrm>
            <a:custGeom>
              <a:avLst/>
              <a:gdLst/>
              <a:ahLst/>
              <a:cxnLst/>
              <a:rect l="l" t="t" r="r" b="b"/>
              <a:pathLst>
                <a:path w="67" h="139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16"/>
                    <a:pt x="15" y="23"/>
                    <a:pt x="15" y="37"/>
                  </a:cubicBezTo>
                  <a:cubicBezTo>
                    <a:pt x="23" y="43"/>
                    <a:pt x="23" y="52"/>
                    <a:pt x="30" y="66"/>
                  </a:cubicBezTo>
                  <a:lnTo>
                    <a:pt x="30" y="73"/>
                  </a:lnTo>
                  <a:lnTo>
                    <a:pt x="30" y="95"/>
                  </a:lnTo>
                  <a:cubicBezTo>
                    <a:pt x="37" y="102"/>
                    <a:pt x="37" y="109"/>
                    <a:pt x="37" y="109"/>
                  </a:cubicBezTo>
                  <a:lnTo>
                    <a:pt x="37" y="138"/>
                  </a:lnTo>
                  <a:cubicBezTo>
                    <a:pt x="51" y="130"/>
                    <a:pt x="58" y="123"/>
                    <a:pt x="66" y="123"/>
                  </a:cubicBezTo>
                  <a:cubicBezTo>
                    <a:pt x="44" y="80"/>
                    <a:pt x="23" y="4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68" name="Google Shape;3268;p59"/>
            <p:cNvSpPr/>
            <p:nvPr/>
          </p:nvSpPr>
          <p:spPr>
            <a:xfrm>
              <a:off x="7721885" y="6582714"/>
              <a:ext cx="364596" cy="128165"/>
            </a:xfrm>
            <a:custGeom>
              <a:avLst/>
              <a:gdLst/>
              <a:ahLst/>
              <a:cxnLst/>
              <a:rect l="l" t="t" r="r" b="b"/>
              <a:pathLst>
                <a:path w="3408" h="1198" extrusionOk="0">
                  <a:moveTo>
                    <a:pt x="3407" y="0"/>
                  </a:moveTo>
                  <a:cubicBezTo>
                    <a:pt x="3407" y="266"/>
                    <a:pt x="3228" y="524"/>
                    <a:pt x="2883" y="718"/>
                  </a:cubicBezTo>
                  <a:cubicBezTo>
                    <a:pt x="2553" y="901"/>
                    <a:pt x="2127" y="993"/>
                    <a:pt x="1701" y="993"/>
                  </a:cubicBezTo>
                  <a:cubicBezTo>
                    <a:pt x="1255" y="993"/>
                    <a:pt x="810" y="892"/>
                    <a:pt x="475" y="690"/>
                  </a:cubicBezTo>
                  <a:cubicBezTo>
                    <a:pt x="159" y="502"/>
                    <a:pt x="0" y="259"/>
                    <a:pt x="0" y="14"/>
                  </a:cubicBezTo>
                  <a:lnTo>
                    <a:pt x="0" y="216"/>
                  </a:lnTo>
                  <a:cubicBezTo>
                    <a:pt x="0" y="459"/>
                    <a:pt x="159" y="704"/>
                    <a:pt x="475" y="897"/>
                  </a:cubicBezTo>
                  <a:cubicBezTo>
                    <a:pt x="810" y="1096"/>
                    <a:pt x="1257" y="1197"/>
                    <a:pt x="1704" y="1197"/>
                  </a:cubicBezTo>
                  <a:cubicBezTo>
                    <a:pt x="2129" y="1197"/>
                    <a:pt x="2554" y="1105"/>
                    <a:pt x="2883" y="920"/>
                  </a:cubicBezTo>
                  <a:cubicBezTo>
                    <a:pt x="3235" y="725"/>
                    <a:pt x="3407" y="466"/>
                    <a:pt x="3407" y="207"/>
                  </a:cubicBezTo>
                  <a:lnTo>
                    <a:pt x="3407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69" name="Google Shape;3269;p59"/>
            <p:cNvSpPr/>
            <p:nvPr/>
          </p:nvSpPr>
          <p:spPr>
            <a:xfrm>
              <a:off x="8020259" y="6434115"/>
              <a:ext cx="3958" cy="14871"/>
            </a:xfrm>
            <a:custGeom>
              <a:avLst/>
              <a:gdLst/>
              <a:ahLst/>
              <a:cxnLst/>
              <a:rect l="l" t="t" r="r" b="b"/>
              <a:pathLst>
                <a:path w="37" h="139" extrusionOk="0">
                  <a:moveTo>
                    <a:pt x="1" y="0"/>
                  </a:moveTo>
                  <a:lnTo>
                    <a:pt x="37" y="138"/>
                  </a:lnTo>
                  <a:lnTo>
                    <a:pt x="37" y="109"/>
                  </a:lnTo>
                  <a:cubicBezTo>
                    <a:pt x="37" y="109"/>
                    <a:pt x="37" y="102"/>
                    <a:pt x="30" y="95"/>
                  </a:cubicBezTo>
                  <a:lnTo>
                    <a:pt x="30" y="73"/>
                  </a:lnTo>
                  <a:lnTo>
                    <a:pt x="30" y="66"/>
                  </a:lnTo>
                  <a:cubicBezTo>
                    <a:pt x="23" y="52"/>
                    <a:pt x="23" y="43"/>
                    <a:pt x="15" y="37"/>
                  </a:cubicBezTo>
                  <a:cubicBezTo>
                    <a:pt x="15" y="23"/>
                    <a:pt x="8" y="16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0" name="Google Shape;3270;p59"/>
            <p:cNvSpPr/>
            <p:nvPr/>
          </p:nvSpPr>
          <p:spPr>
            <a:xfrm>
              <a:off x="8020259" y="6434115"/>
              <a:ext cx="3958" cy="14871"/>
            </a:xfrm>
            <a:custGeom>
              <a:avLst/>
              <a:gdLst/>
              <a:ahLst/>
              <a:cxnLst/>
              <a:rect l="l" t="t" r="r" b="b"/>
              <a:pathLst>
                <a:path w="37" h="139" fill="none" extrusionOk="0">
                  <a:moveTo>
                    <a:pt x="1" y="0"/>
                  </a:moveTo>
                  <a:cubicBezTo>
                    <a:pt x="8" y="16"/>
                    <a:pt x="15" y="23"/>
                    <a:pt x="15" y="37"/>
                  </a:cubicBezTo>
                  <a:cubicBezTo>
                    <a:pt x="23" y="43"/>
                    <a:pt x="23" y="52"/>
                    <a:pt x="30" y="66"/>
                  </a:cubicBezTo>
                  <a:lnTo>
                    <a:pt x="30" y="73"/>
                  </a:lnTo>
                  <a:lnTo>
                    <a:pt x="30" y="95"/>
                  </a:lnTo>
                  <a:cubicBezTo>
                    <a:pt x="37" y="102"/>
                    <a:pt x="37" y="109"/>
                    <a:pt x="37" y="109"/>
                  </a:cubicBezTo>
                  <a:lnTo>
                    <a:pt x="37" y="138"/>
                  </a:lnTo>
                  <a:lnTo>
                    <a:pt x="37" y="138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1" name="Google Shape;3271;p59"/>
            <p:cNvSpPr/>
            <p:nvPr/>
          </p:nvSpPr>
          <p:spPr>
            <a:xfrm>
              <a:off x="7783507" y="6433366"/>
              <a:ext cx="3958" cy="12517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7" y="0"/>
                  </a:moveTo>
                  <a:cubicBezTo>
                    <a:pt x="21" y="30"/>
                    <a:pt x="14" y="59"/>
                    <a:pt x="7" y="87"/>
                  </a:cubicBezTo>
                  <a:cubicBezTo>
                    <a:pt x="0" y="94"/>
                    <a:pt x="0" y="102"/>
                    <a:pt x="0" y="11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2" name="Google Shape;3272;p59"/>
            <p:cNvSpPr/>
            <p:nvPr/>
          </p:nvSpPr>
          <p:spPr>
            <a:xfrm>
              <a:off x="7783507" y="6433366"/>
              <a:ext cx="3958" cy="12517"/>
            </a:xfrm>
            <a:custGeom>
              <a:avLst/>
              <a:gdLst/>
              <a:ahLst/>
              <a:cxnLst/>
              <a:rect l="l" t="t" r="r" b="b"/>
              <a:pathLst>
                <a:path w="37" h="117" fill="none" extrusionOk="0">
                  <a:moveTo>
                    <a:pt x="0" y="116"/>
                  </a:moveTo>
                  <a:lnTo>
                    <a:pt x="0" y="116"/>
                  </a:lnTo>
                  <a:cubicBezTo>
                    <a:pt x="0" y="102"/>
                    <a:pt x="0" y="94"/>
                    <a:pt x="7" y="87"/>
                  </a:cubicBezTo>
                  <a:cubicBezTo>
                    <a:pt x="14" y="59"/>
                    <a:pt x="21" y="30"/>
                    <a:pt x="37" y="0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3" name="Google Shape;3273;p59"/>
            <p:cNvSpPr/>
            <p:nvPr/>
          </p:nvSpPr>
          <p:spPr>
            <a:xfrm>
              <a:off x="7787358" y="6382229"/>
              <a:ext cx="233008" cy="51245"/>
            </a:xfrm>
            <a:custGeom>
              <a:avLst/>
              <a:gdLst/>
              <a:ahLst/>
              <a:cxnLst/>
              <a:rect l="l" t="t" r="r" b="b"/>
              <a:pathLst>
                <a:path w="2178" h="479" extrusionOk="0">
                  <a:moveTo>
                    <a:pt x="1093" y="0"/>
                  </a:moveTo>
                  <a:cubicBezTo>
                    <a:pt x="810" y="0"/>
                    <a:pt x="527" y="61"/>
                    <a:pt x="309" y="183"/>
                  </a:cubicBezTo>
                  <a:cubicBezTo>
                    <a:pt x="158" y="270"/>
                    <a:pt x="51" y="371"/>
                    <a:pt x="1" y="478"/>
                  </a:cubicBezTo>
                  <a:lnTo>
                    <a:pt x="2178" y="472"/>
                  </a:lnTo>
                  <a:cubicBezTo>
                    <a:pt x="2128" y="371"/>
                    <a:pt x="2035" y="278"/>
                    <a:pt x="1905" y="199"/>
                  </a:cubicBezTo>
                  <a:cubicBezTo>
                    <a:pt x="1685" y="67"/>
                    <a:pt x="1389" y="0"/>
                    <a:pt x="109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4" name="Google Shape;3274;p59"/>
            <p:cNvSpPr/>
            <p:nvPr/>
          </p:nvSpPr>
          <p:spPr>
            <a:xfrm>
              <a:off x="7787358" y="6375061"/>
              <a:ext cx="233008" cy="58412"/>
            </a:xfrm>
            <a:custGeom>
              <a:avLst/>
              <a:gdLst/>
              <a:ahLst/>
              <a:cxnLst/>
              <a:rect l="l" t="t" r="r" b="b"/>
              <a:pathLst>
                <a:path w="2178" h="546" fill="none" extrusionOk="0">
                  <a:moveTo>
                    <a:pt x="2178" y="539"/>
                  </a:moveTo>
                  <a:cubicBezTo>
                    <a:pt x="2128" y="438"/>
                    <a:pt x="2035" y="345"/>
                    <a:pt x="1905" y="266"/>
                  </a:cubicBezTo>
                  <a:cubicBezTo>
                    <a:pt x="1474" y="7"/>
                    <a:pt x="755" y="0"/>
                    <a:pt x="309" y="250"/>
                  </a:cubicBezTo>
                  <a:cubicBezTo>
                    <a:pt x="158" y="337"/>
                    <a:pt x="51" y="438"/>
                    <a:pt x="1" y="545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5" name="Google Shape;3275;p59"/>
            <p:cNvSpPr/>
            <p:nvPr/>
          </p:nvSpPr>
          <p:spPr>
            <a:xfrm>
              <a:off x="7811964" y="6451126"/>
              <a:ext cx="183903" cy="55096"/>
            </a:xfrm>
            <a:custGeom>
              <a:avLst/>
              <a:gdLst/>
              <a:ahLst/>
              <a:cxnLst/>
              <a:rect l="l" t="t" r="r" b="b"/>
              <a:pathLst>
                <a:path w="1719" h="515" extrusionOk="0">
                  <a:moveTo>
                    <a:pt x="1351" y="0"/>
                  </a:moveTo>
                  <a:cubicBezTo>
                    <a:pt x="1221" y="202"/>
                    <a:pt x="1071" y="359"/>
                    <a:pt x="856" y="438"/>
                  </a:cubicBezTo>
                  <a:cubicBezTo>
                    <a:pt x="661" y="367"/>
                    <a:pt x="511" y="223"/>
                    <a:pt x="388" y="36"/>
                  </a:cubicBezTo>
                  <a:cubicBezTo>
                    <a:pt x="359" y="72"/>
                    <a:pt x="331" y="100"/>
                    <a:pt x="295" y="136"/>
                  </a:cubicBezTo>
                  <a:lnTo>
                    <a:pt x="288" y="136"/>
                  </a:lnTo>
                  <a:cubicBezTo>
                    <a:pt x="271" y="137"/>
                    <a:pt x="255" y="138"/>
                    <a:pt x="238" y="138"/>
                  </a:cubicBezTo>
                  <a:cubicBezTo>
                    <a:pt x="156" y="138"/>
                    <a:pt x="78" y="123"/>
                    <a:pt x="0" y="93"/>
                  </a:cubicBezTo>
                  <a:lnTo>
                    <a:pt x="0" y="93"/>
                  </a:lnTo>
                  <a:cubicBezTo>
                    <a:pt x="7" y="109"/>
                    <a:pt x="7" y="116"/>
                    <a:pt x="14" y="129"/>
                  </a:cubicBezTo>
                  <a:cubicBezTo>
                    <a:pt x="14" y="136"/>
                    <a:pt x="21" y="143"/>
                    <a:pt x="21" y="152"/>
                  </a:cubicBezTo>
                  <a:cubicBezTo>
                    <a:pt x="29" y="159"/>
                    <a:pt x="29" y="159"/>
                    <a:pt x="29" y="166"/>
                  </a:cubicBezTo>
                  <a:cubicBezTo>
                    <a:pt x="36" y="173"/>
                    <a:pt x="36" y="179"/>
                    <a:pt x="43" y="179"/>
                  </a:cubicBezTo>
                  <a:cubicBezTo>
                    <a:pt x="50" y="195"/>
                    <a:pt x="57" y="209"/>
                    <a:pt x="73" y="223"/>
                  </a:cubicBezTo>
                  <a:cubicBezTo>
                    <a:pt x="79" y="229"/>
                    <a:pt x="79" y="238"/>
                    <a:pt x="86" y="245"/>
                  </a:cubicBezTo>
                  <a:cubicBezTo>
                    <a:pt x="107" y="266"/>
                    <a:pt x="136" y="295"/>
                    <a:pt x="166" y="316"/>
                  </a:cubicBezTo>
                  <a:cubicBezTo>
                    <a:pt x="173" y="324"/>
                    <a:pt x="186" y="331"/>
                    <a:pt x="193" y="338"/>
                  </a:cubicBezTo>
                  <a:cubicBezTo>
                    <a:pt x="209" y="345"/>
                    <a:pt x="216" y="352"/>
                    <a:pt x="230" y="359"/>
                  </a:cubicBezTo>
                  <a:cubicBezTo>
                    <a:pt x="400" y="463"/>
                    <a:pt x="629" y="515"/>
                    <a:pt x="858" y="515"/>
                  </a:cubicBezTo>
                  <a:cubicBezTo>
                    <a:pt x="1075" y="515"/>
                    <a:pt x="1292" y="468"/>
                    <a:pt x="1460" y="374"/>
                  </a:cubicBezTo>
                  <a:cubicBezTo>
                    <a:pt x="1523" y="338"/>
                    <a:pt x="1573" y="302"/>
                    <a:pt x="1610" y="259"/>
                  </a:cubicBezTo>
                  <a:cubicBezTo>
                    <a:pt x="1617" y="252"/>
                    <a:pt x="1625" y="245"/>
                    <a:pt x="1632" y="245"/>
                  </a:cubicBezTo>
                  <a:cubicBezTo>
                    <a:pt x="1660" y="202"/>
                    <a:pt x="1689" y="166"/>
                    <a:pt x="1703" y="123"/>
                  </a:cubicBezTo>
                  <a:cubicBezTo>
                    <a:pt x="1711" y="116"/>
                    <a:pt x="1711" y="100"/>
                    <a:pt x="1718" y="93"/>
                  </a:cubicBezTo>
                  <a:lnTo>
                    <a:pt x="1718" y="93"/>
                  </a:lnTo>
                  <a:cubicBezTo>
                    <a:pt x="1648" y="110"/>
                    <a:pt x="1577" y="118"/>
                    <a:pt x="1506" y="118"/>
                  </a:cubicBezTo>
                  <a:cubicBezTo>
                    <a:pt x="1483" y="118"/>
                    <a:pt x="1460" y="117"/>
                    <a:pt x="1437" y="116"/>
                  </a:cubicBezTo>
                  <a:cubicBezTo>
                    <a:pt x="1423" y="100"/>
                    <a:pt x="1410" y="86"/>
                    <a:pt x="1394" y="66"/>
                  </a:cubicBezTo>
                  <a:cubicBezTo>
                    <a:pt x="1380" y="50"/>
                    <a:pt x="1373" y="36"/>
                    <a:pt x="1358" y="22"/>
                  </a:cubicBezTo>
                  <a:cubicBezTo>
                    <a:pt x="1358" y="14"/>
                    <a:pt x="1351" y="7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6" name="Google Shape;3276;p59"/>
            <p:cNvSpPr/>
            <p:nvPr/>
          </p:nvSpPr>
          <p:spPr>
            <a:xfrm>
              <a:off x="7810467" y="6398062"/>
              <a:ext cx="186150" cy="100029"/>
            </a:xfrm>
            <a:custGeom>
              <a:avLst/>
              <a:gdLst/>
              <a:ahLst/>
              <a:cxnLst/>
              <a:rect l="l" t="t" r="r" b="b"/>
              <a:pathLst>
                <a:path w="1740" h="935" extrusionOk="0">
                  <a:moveTo>
                    <a:pt x="890" y="1"/>
                  </a:moveTo>
                  <a:cubicBezTo>
                    <a:pt x="863" y="1"/>
                    <a:pt x="834" y="8"/>
                    <a:pt x="804" y="8"/>
                  </a:cubicBezTo>
                  <a:lnTo>
                    <a:pt x="733" y="8"/>
                  </a:lnTo>
                  <a:cubicBezTo>
                    <a:pt x="718" y="15"/>
                    <a:pt x="711" y="15"/>
                    <a:pt x="697" y="15"/>
                  </a:cubicBezTo>
                  <a:cubicBezTo>
                    <a:pt x="682" y="15"/>
                    <a:pt x="668" y="15"/>
                    <a:pt x="654" y="22"/>
                  </a:cubicBezTo>
                  <a:cubicBezTo>
                    <a:pt x="632" y="22"/>
                    <a:pt x="611" y="29"/>
                    <a:pt x="589" y="29"/>
                  </a:cubicBezTo>
                  <a:cubicBezTo>
                    <a:pt x="575" y="35"/>
                    <a:pt x="561" y="35"/>
                    <a:pt x="545" y="44"/>
                  </a:cubicBezTo>
                  <a:cubicBezTo>
                    <a:pt x="518" y="51"/>
                    <a:pt x="488" y="58"/>
                    <a:pt x="459" y="65"/>
                  </a:cubicBezTo>
                  <a:cubicBezTo>
                    <a:pt x="445" y="72"/>
                    <a:pt x="423" y="79"/>
                    <a:pt x="409" y="79"/>
                  </a:cubicBezTo>
                  <a:lnTo>
                    <a:pt x="402" y="87"/>
                  </a:lnTo>
                  <a:cubicBezTo>
                    <a:pt x="380" y="94"/>
                    <a:pt x="359" y="101"/>
                    <a:pt x="345" y="108"/>
                  </a:cubicBezTo>
                  <a:cubicBezTo>
                    <a:pt x="337" y="108"/>
                    <a:pt x="330" y="115"/>
                    <a:pt x="323" y="115"/>
                  </a:cubicBezTo>
                  <a:cubicBezTo>
                    <a:pt x="309" y="122"/>
                    <a:pt x="287" y="137"/>
                    <a:pt x="273" y="144"/>
                  </a:cubicBezTo>
                  <a:cubicBezTo>
                    <a:pt x="259" y="151"/>
                    <a:pt x="250" y="158"/>
                    <a:pt x="244" y="158"/>
                  </a:cubicBezTo>
                  <a:cubicBezTo>
                    <a:pt x="237" y="165"/>
                    <a:pt x="230" y="165"/>
                    <a:pt x="223" y="173"/>
                  </a:cubicBezTo>
                  <a:lnTo>
                    <a:pt x="216" y="180"/>
                  </a:lnTo>
                  <a:cubicBezTo>
                    <a:pt x="193" y="194"/>
                    <a:pt x="180" y="208"/>
                    <a:pt x="157" y="223"/>
                  </a:cubicBezTo>
                  <a:cubicBezTo>
                    <a:pt x="150" y="223"/>
                    <a:pt x="150" y="230"/>
                    <a:pt x="143" y="237"/>
                  </a:cubicBezTo>
                  <a:cubicBezTo>
                    <a:pt x="137" y="237"/>
                    <a:pt x="137" y="244"/>
                    <a:pt x="130" y="251"/>
                  </a:cubicBezTo>
                  <a:cubicBezTo>
                    <a:pt x="121" y="260"/>
                    <a:pt x="114" y="260"/>
                    <a:pt x="107" y="267"/>
                  </a:cubicBezTo>
                  <a:cubicBezTo>
                    <a:pt x="100" y="280"/>
                    <a:pt x="93" y="287"/>
                    <a:pt x="87" y="294"/>
                  </a:cubicBezTo>
                  <a:cubicBezTo>
                    <a:pt x="64" y="317"/>
                    <a:pt x="50" y="337"/>
                    <a:pt x="43" y="367"/>
                  </a:cubicBezTo>
                  <a:cubicBezTo>
                    <a:pt x="35" y="374"/>
                    <a:pt x="35" y="380"/>
                    <a:pt x="28" y="389"/>
                  </a:cubicBezTo>
                  <a:lnTo>
                    <a:pt x="28" y="396"/>
                  </a:lnTo>
                  <a:cubicBezTo>
                    <a:pt x="21" y="403"/>
                    <a:pt x="21" y="403"/>
                    <a:pt x="21" y="410"/>
                  </a:cubicBezTo>
                  <a:lnTo>
                    <a:pt x="21" y="417"/>
                  </a:lnTo>
                  <a:cubicBezTo>
                    <a:pt x="14" y="424"/>
                    <a:pt x="14" y="432"/>
                    <a:pt x="14" y="432"/>
                  </a:cubicBezTo>
                  <a:cubicBezTo>
                    <a:pt x="14" y="446"/>
                    <a:pt x="7" y="453"/>
                    <a:pt x="7" y="460"/>
                  </a:cubicBezTo>
                  <a:cubicBezTo>
                    <a:pt x="0" y="489"/>
                    <a:pt x="0" y="518"/>
                    <a:pt x="7" y="546"/>
                  </a:cubicBezTo>
                  <a:lnTo>
                    <a:pt x="7" y="568"/>
                  </a:lnTo>
                  <a:cubicBezTo>
                    <a:pt x="14" y="575"/>
                    <a:pt x="14" y="582"/>
                    <a:pt x="14" y="589"/>
                  </a:cubicBezTo>
                  <a:cubicBezTo>
                    <a:pt x="92" y="619"/>
                    <a:pt x="170" y="634"/>
                    <a:pt x="252" y="634"/>
                  </a:cubicBezTo>
                  <a:cubicBezTo>
                    <a:pt x="269" y="634"/>
                    <a:pt x="285" y="633"/>
                    <a:pt x="302" y="632"/>
                  </a:cubicBezTo>
                  <a:lnTo>
                    <a:pt x="309" y="632"/>
                  </a:lnTo>
                  <a:cubicBezTo>
                    <a:pt x="345" y="596"/>
                    <a:pt x="373" y="568"/>
                    <a:pt x="402" y="532"/>
                  </a:cubicBezTo>
                  <a:cubicBezTo>
                    <a:pt x="525" y="719"/>
                    <a:pt x="675" y="863"/>
                    <a:pt x="870" y="934"/>
                  </a:cubicBezTo>
                  <a:cubicBezTo>
                    <a:pt x="1085" y="855"/>
                    <a:pt x="1235" y="698"/>
                    <a:pt x="1365" y="496"/>
                  </a:cubicBezTo>
                  <a:cubicBezTo>
                    <a:pt x="1365" y="503"/>
                    <a:pt x="1372" y="510"/>
                    <a:pt x="1372" y="518"/>
                  </a:cubicBezTo>
                  <a:cubicBezTo>
                    <a:pt x="1387" y="532"/>
                    <a:pt x="1394" y="546"/>
                    <a:pt x="1408" y="562"/>
                  </a:cubicBezTo>
                  <a:cubicBezTo>
                    <a:pt x="1424" y="582"/>
                    <a:pt x="1437" y="596"/>
                    <a:pt x="1451" y="612"/>
                  </a:cubicBezTo>
                  <a:cubicBezTo>
                    <a:pt x="1474" y="613"/>
                    <a:pt x="1497" y="614"/>
                    <a:pt x="1520" y="614"/>
                  </a:cubicBezTo>
                  <a:cubicBezTo>
                    <a:pt x="1591" y="614"/>
                    <a:pt x="1662" y="606"/>
                    <a:pt x="1732" y="589"/>
                  </a:cubicBezTo>
                  <a:lnTo>
                    <a:pt x="1732" y="568"/>
                  </a:lnTo>
                  <a:cubicBezTo>
                    <a:pt x="1739" y="562"/>
                    <a:pt x="1739" y="553"/>
                    <a:pt x="1739" y="546"/>
                  </a:cubicBezTo>
                  <a:lnTo>
                    <a:pt x="1739" y="525"/>
                  </a:lnTo>
                  <a:lnTo>
                    <a:pt x="1739" y="475"/>
                  </a:lnTo>
                  <a:lnTo>
                    <a:pt x="1739" y="453"/>
                  </a:lnTo>
                  <a:cubicBezTo>
                    <a:pt x="1732" y="446"/>
                    <a:pt x="1732" y="439"/>
                    <a:pt x="1732" y="432"/>
                  </a:cubicBezTo>
                  <a:cubicBezTo>
                    <a:pt x="1732" y="424"/>
                    <a:pt x="1725" y="417"/>
                    <a:pt x="1725" y="410"/>
                  </a:cubicBezTo>
                  <a:cubicBezTo>
                    <a:pt x="1725" y="403"/>
                    <a:pt x="1717" y="396"/>
                    <a:pt x="1717" y="380"/>
                  </a:cubicBezTo>
                  <a:cubicBezTo>
                    <a:pt x="1710" y="367"/>
                    <a:pt x="1696" y="353"/>
                    <a:pt x="1689" y="330"/>
                  </a:cubicBezTo>
                  <a:cubicBezTo>
                    <a:pt x="1682" y="324"/>
                    <a:pt x="1682" y="317"/>
                    <a:pt x="1674" y="310"/>
                  </a:cubicBezTo>
                  <a:cubicBezTo>
                    <a:pt x="1660" y="287"/>
                    <a:pt x="1639" y="267"/>
                    <a:pt x="1617" y="244"/>
                  </a:cubicBezTo>
                  <a:cubicBezTo>
                    <a:pt x="1610" y="237"/>
                    <a:pt x="1603" y="237"/>
                    <a:pt x="1596" y="230"/>
                  </a:cubicBezTo>
                  <a:cubicBezTo>
                    <a:pt x="1574" y="208"/>
                    <a:pt x="1553" y="194"/>
                    <a:pt x="1530" y="173"/>
                  </a:cubicBezTo>
                  <a:cubicBezTo>
                    <a:pt x="1517" y="165"/>
                    <a:pt x="1510" y="165"/>
                    <a:pt x="1501" y="158"/>
                  </a:cubicBezTo>
                  <a:cubicBezTo>
                    <a:pt x="1487" y="151"/>
                    <a:pt x="1474" y="144"/>
                    <a:pt x="1458" y="130"/>
                  </a:cubicBezTo>
                  <a:cubicBezTo>
                    <a:pt x="1437" y="122"/>
                    <a:pt x="1424" y="115"/>
                    <a:pt x="1401" y="108"/>
                  </a:cubicBezTo>
                  <a:cubicBezTo>
                    <a:pt x="1387" y="101"/>
                    <a:pt x="1380" y="94"/>
                    <a:pt x="1365" y="94"/>
                  </a:cubicBezTo>
                  <a:cubicBezTo>
                    <a:pt x="1358" y="87"/>
                    <a:pt x="1344" y="79"/>
                    <a:pt x="1329" y="79"/>
                  </a:cubicBezTo>
                  <a:cubicBezTo>
                    <a:pt x="1322" y="72"/>
                    <a:pt x="1308" y="72"/>
                    <a:pt x="1294" y="65"/>
                  </a:cubicBezTo>
                  <a:cubicBezTo>
                    <a:pt x="1272" y="58"/>
                    <a:pt x="1242" y="51"/>
                    <a:pt x="1222" y="44"/>
                  </a:cubicBezTo>
                  <a:cubicBezTo>
                    <a:pt x="1208" y="44"/>
                    <a:pt x="1192" y="35"/>
                    <a:pt x="1179" y="35"/>
                  </a:cubicBezTo>
                  <a:cubicBezTo>
                    <a:pt x="1165" y="29"/>
                    <a:pt x="1149" y="29"/>
                    <a:pt x="1135" y="29"/>
                  </a:cubicBezTo>
                  <a:cubicBezTo>
                    <a:pt x="1122" y="22"/>
                    <a:pt x="1106" y="22"/>
                    <a:pt x="1092" y="22"/>
                  </a:cubicBezTo>
                  <a:lnTo>
                    <a:pt x="1085" y="22"/>
                  </a:lnTo>
                  <a:cubicBezTo>
                    <a:pt x="1056" y="15"/>
                    <a:pt x="1020" y="8"/>
                    <a:pt x="984" y="8"/>
                  </a:cubicBezTo>
                  <a:cubicBezTo>
                    <a:pt x="956" y="8"/>
                    <a:pt x="927" y="8"/>
                    <a:pt x="890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7" name="Google Shape;3277;p59"/>
            <p:cNvSpPr/>
            <p:nvPr/>
          </p:nvSpPr>
          <p:spPr>
            <a:xfrm>
              <a:off x="7721885" y="6444279"/>
              <a:ext cx="364596" cy="244669"/>
            </a:xfrm>
            <a:custGeom>
              <a:avLst/>
              <a:gdLst/>
              <a:ahLst/>
              <a:cxnLst/>
              <a:rect l="l" t="t" r="r" b="b"/>
              <a:pathLst>
                <a:path w="3408" h="2287" extrusionOk="0">
                  <a:moveTo>
                    <a:pt x="561" y="0"/>
                  </a:moveTo>
                  <a:cubicBezTo>
                    <a:pt x="397" y="345"/>
                    <a:pt x="231" y="690"/>
                    <a:pt x="66" y="1035"/>
                  </a:cubicBezTo>
                  <a:cubicBezTo>
                    <a:pt x="23" y="1128"/>
                    <a:pt x="0" y="1215"/>
                    <a:pt x="0" y="1308"/>
                  </a:cubicBezTo>
                  <a:cubicBezTo>
                    <a:pt x="0" y="1553"/>
                    <a:pt x="159" y="1796"/>
                    <a:pt x="475" y="1984"/>
                  </a:cubicBezTo>
                  <a:cubicBezTo>
                    <a:pt x="810" y="2186"/>
                    <a:pt x="1255" y="2287"/>
                    <a:pt x="1701" y="2287"/>
                  </a:cubicBezTo>
                  <a:cubicBezTo>
                    <a:pt x="2127" y="2287"/>
                    <a:pt x="2553" y="2195"/>
                    <a:pt x="2883" y="2012"/>
                  </a:cubicBezTo>
                  <a:cubicBezTo>
                    <a:pt x="3228" y="1818"/>
                    <a:pt x="3407" y="1560"/>
                    <a:pt x="3407" y="1294"/>
                  </a:cubicBezTo>
                  <a:cubicBezTo>
                    <a:pt x="3407" y="1208"/>
                    <a:pt x="3387" y="1113"/>
                    <a:pt x="3344" y="1027"/>
                  </a:cubicBezTo>
                  <a:cubicBezTo>
                    <a:pt x="3178" y="697"/>
                    <a:pt x="3012" y="359"/>
                    <a:pt x="2855" y="28"/>
                  </a:cubicBezTo>
                  <a:cubicBezTo>
                    <a:pt x="2847" y="28"/>
                    <a:pt x="2840" y="35"/>
                    <a:pt x="2826" y="43"/>
                  </a:cubicBezTo>
                  <a:cubicBezTo>
                    <a:pt x="2833" y="43"/>
                    <a:pt x="2833" y="50"/>
                    <a:pt x="2826" y="57"/>
                  </a:cubicBezTo>
                  <a:cubicBezTo>
                    <a:pt x="2833" y="107"/>
                    <a:pt x="2826" y="150"/>
                    <a:pt x="2812" y="200"/>
                  </a:cubicBezTo>
                  <a:cubicBezTo>
                    <a:pt x="2797" y="243"/>
                    <a:pt x="2776" y="287"/>
                    <a:pt x="2740" y="323"/>
                  </a:cubicBezTo>
                  <a:cubicBezTo>
                    <a:pt x="2726" y="345"/>
                    <a:pt x="2710" y="366"/>
                    <a:pt x="2697" y="388"/>
                  </a:cubicBezTo>
                  <a:cubicBezTo>
                    <a:pt x="2683" y="395"/>
                    <a:pt x="2674" y="402"/>
                    <a:pt x="2667" y="416"/>
                  </a:cubicBezTo>
                  <a:cubicBezTo>
                    <a:pt x="2647" y="431"/>
                    <a:pt x="2624" y="452"/>
                    <a:pt x="2603" y="466"/>
                  </a:cubicBezTo>
                  <a:cubicBezTo>
                    <a:pt x="2567" y="495"/>
                    <a:pt x="2524" y="525"/>
                    <a:pt x="2481" y="545"/>
                  </a:cubicBezTo>
                  <a:cubicBezTo>
                    <a:pt x="2263" y="669"/>
                    <a:pt x="1979" y="730"/>
                    <a:pt x="1696" y="730"/>
                  </a:cubicBezTo>
                  <a:cubicBezTo>
                    <a:pt x="1400" y="730"/>
                    <a:pt x="1105" y="664"/>
                    <a:pt x="885" y="532"/>
                  </a:cubicBezTo>
                  <a:cubicBezTo>
                    <a:pt x="820" y="488"/>
                    <a:pt x="763" y="445"/>
                    <a:pt x="720" y="402"/>
                  </a:cubicBezTo>
                  <a:cubicBezTo>
                    <a:pt x="699" y="380"/>
                    <a:pt x="683" y="366"/>
                    <a:pt x="670" y="345"/>
                  </a:cubicBezTo>
                  <a:cubicBezTo>
                    <a:pt x="604" y="259"/>
                    <a:pt x="570" y="173"/>
                    <a:pt x="570" y="78"/>
                  </a:cubicBezTo>
                  <a:cubicBezTo>
                    <a:pt x="570" y="57"/>
                    <a:pt x="576" y="35"/>
                    <a:pt x="576" y="14"/>
                  </a:cubicBezTo>
                  <a:cubicBezTo>
                    <a:pt x="570" y="7"/>
                    <a:pt x="570" y="7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8" name="Google Shape;3278;p59"/>
            <p:cNvSpPr/>
            <p:nvPr/>
          </p:nvSpPr>
          <p:spPr>
            <a:xfrm>
              <a:off x="7781795" y="6433366"/>
              <a:ext cx="5670" cy="11019"/>
            </a:xfrm>
            <a:custGeom>
              <a:avLst/>
              <a:gdLst/>
              <a:ahLst/>
              <a:cxnLst/>
              <a:rect l="l" t="t" r="r" b="b"/>
              <a:pathLst>
                <a:path w="53" h="103" extrusionOk="0">
                  <a:moveTo>
                    <a:pt x="53" y="0"/>
                  </a:moveTo>
                  <a:lnTo>
                    <a:pt x="1" y="102"/>
                  </a:lnTo>
                  <a:cubicBezTo>
                    <a:pt x="16" y="73"/>
                    <a:pt x="37" y="37"/>
                    <a:pt x="5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79" name="Google Shape;3279;p59"/>
            <p:cNvSpPr/>
            <p:nvPr/>
          </p:nvSpPr>
          <p:spPr>
            <a:xfrm>
              <a:off x="7781795" y="6433366"/>
              <a:ext cx="5670" cy="11019"/>
            </a:xfrm>
            <a:custGeom>
              <a:avLst/>
              <a:gdLst/>
              <a:ahLst/>
              <a:cxnLst/>
              <a:rect l="l" t="t" r="r" b="b"/>
              <a:pathLst>
                <a:path w="53" h="103" fill="none" extrusionOk="0">
                  <a:moveTo>
                    <a:pt x="1" y="102"/>
                  </a:moveTo>
                  <a:cubicBezTo>
                    <a:pt x="16" y="73"/>
                    <a:pt x="37" y="37"/>
                    <a:pt x="53" y="0"/>
                  </a:cubicBezTo>
                  <a:lnTo>
                    <a:pt x="53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0" name="Google Shape;3280;p59"/>
            <p:cNvSpPr/>
            <p:nvPr/>
          </p:nvSpPr>
          <p:spPr>
            <a:xfrm>
              <a:off x="8020259" y="6432618"/>
              <a:ext cx="7168" cy="14657"/>
            </a:xfrm>
            <a:custGeom>
              <a:avLst/>
              <a:gdLst/>
              <a:ahLst/>
              <a:cxnLst/>
              <a:rect l="l" t="t" r="r" b="b"/>
              <a:pathLst>
                <a:path w="67" h="137" extrusionOk="0">
                  <a:moveTo>
                    <a:pt x="1" y="1"/>
                  </a:moveTo>
                  <a:lnTo>
                    <a:pt x="1" y="14"/>
                  </a:lnTo>
                  <a:cubicBezTo>
                    <a:pt x="23" y="57"/>
                    <a:pt x="44" y="94"/>
                    <a:pt x="66" y="13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1" name="Google Shape;3281;p59"/>
            <p:cNvSpPr/>
            <p:nvPr/>
          </p:nvSpPr>
          <p:spPr>
            <a:xfrm>
              <a:off x="8020259" y="6432618"/>
              <a:ext cx="7168" cy="14657"/>
            </a:xfrm>
            <a:custGeom>
              <a:avLst/>
              <a:gdLst/>
              <a:ahLst/>
              <a:cxnLst/>
              <a:rect l="l" t="t" r="r" b="b"/>
              <a:pathLst>
                <a:path w="67" h="137" fill="none" extrusionOk="0">
                  <a:moveTo>
                    <a:pt x="1" y="1"/>
                  </a:moveTo>
                  <a:lnTo>
                    <a:pt x="1" y="14"/>
                  </a:lnTo>
                  <a:cubicBezTo>
                    <a:pt x="23" y="57"/>
                    <a:pt x="44" y="94"/>
                    <a:pt x="66" y="137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2" name="Google Shape;3282;p59"/>
            <p:cNvSpPr/>
            <p:nvPr/>
          </p:nvSpPr>
          <p:spPr>
            <a:xfrm>
              <a:off x="7939594" y="6054327"/>
              <a:ext cx="243064" cy="409529"/>
            </a:xfrm>
            <a:custGeom>
              <a:avLst/>
              <a:gdLst/>
              <a:ahLst/>
              <a:cxnLst/>
              <a:rect l="l" t="t" r="r" b="b"/>
              <a:pathLst>
                <a:path w="2272" h="3828" extrusionOk="0">
                  <a:moveTo>
                    <a:pt x="2121" y="0"/>
                  </a:moveTo>
                  <a:cubicBezTo>
                    <a:pt x="1969" y="0"/>
                    <a:pt x="1717" y="123"/>
                    <a:pt x="1581" y="281"/>
                  </a:cubicBezTo>
                  <a:cubicBezTo>
                    <a:pt x="1553" y="316"/>
                    <a:pt x="1531" y="352"/>
                    <a:pt x="1517" y="381"/>
                  </a:cubicBezTo>
                  <a:cubicBezTo>
                    <a:pt x="1481" y="445"/>
                    <a:pt x="1445" y="511"/>
                    <a:pt x="1352" y="590"/>
                  </a:cubicBezTo>
                  <a:cubicBezTo>
                    <a:pt x="1252" y="669"/>
                    <a:pt x="1179" y="690"/>
                    <a:pt x="1114" y="704"/>
                  </a:cubicBezTo>
                  <a:cubicBezTo>
                    <a:pt x="1079" y="719"/>
                    <a:pt x="1043" y="726"/>
                    <a:pt x="1007" y="747"/>
                  </a:cubicBezTo>
                  <a:cubicBezTo>
                    <a:pt x="970" y="763"/>
                    <a:pt x="927" y="790"/>
                    <a:pt x="884" y="842"/>
                  </a:cubicBezTo>
                  <a:cubicBezTo>
                    <a:pt x="791" y="935"/>
                    <a:pt x="769" y="1014"/>
                    <a:pt x="755" y="1085"/>
                  </a:cubicBezTo>
                  <a:cubicBezTo>
                    <a:pt x="748" y="1101"/>
                    <a:pt x="741" y="1121"/>
                    <a:pt x="741" y="1144"/>
                  </a:cubicBezTo>
                  <a:cubicBezTo>
                    <a:pt x="734" y="1151"/>
                    <a:pt x="734" y="1158"/>
                    <a:pt x="725" y="1171"/>
                  </a:cubicBezTo>
                  <a:cubicBezTo>
                    <a:pt x="725" y="1178"/>
                    <a:pt x="725" y="1187"/>
                    <a:pt x="719" y="1194"/>
                  </a:cubicBezTo>
                  <a:cubicBezTo>
                    <a:pt x="705" y="1237"/>
                    <a:pt x="682" y="1280"/>
                    <a:pt x="639" y="1330"/>
                  </a:cubicBezTo>
                  <a:cubicBezTo>
                    <a:pt x="605" y="1387"/>
                    <a:pt x="575" y="1423"/>
                    <a:pt x="539" y="1446"/>
                  </a:cubicBezTo>
                  <a:cubicBezTo>
                    <a:pt x="525" y="1460"/>
                    <a:pt x="510" y="1473"/>
                    <a:pt x="496" y="1480"/>
                  </a:cubicBezTo>
                  <a:cubicBezTo>
                    <a:pt x="482" y="1489"/>
                    <a:pt x="475" y="1503"/>
                    <a:pt x="460" y="1503"/>
                  </a:cubicBezTo>
                  <a:cubicBezTo>
                    <a:pt x="460" y="1510"/>
                    <a:pt x="460" y="1510"/>
                    <a:pt x="453" y="1510"/>
                  </a:cubicBezTo>
                  <a:cubicBezTo>
                    <a:pt x="432" y="1523"/>
                    <a:pt x="417" y="1532"/>
                    <a:pt x="403" y="1546"/>
                  </a:cubicBezTo>
                  <a:cubicBezTo>
                    <a:pt x="389" y="1553"/>
                    <a:pt x="373" y="1566"/>
                    <a:pt x="360" y="1582"/>
                  </a:cubicBezTo>
                  <a:cubicBezTo>
                    <a:pt x="346" y="1596"/>
                    <a:pt x="330" y="1618"/>
                    <a:pt x="317" y="1639"/>
                  </a:cubicBezTo>
                  <a:cubicBezTo>
                    <a:pt x="310" y="1646"/>
                    <a:pt x="303" y="1661"/>
                    <a:pt x="287" y="1675"/>
                  </a:cubicBezTo>
                  <a:cubicBezTo>
                    <a:pt x="280" y="1689"/>
                    <a:pt x="273" y="1704"/>
                    <a:pt x="273" y="1718"/>
                  </a:cubicBezTo>
                  <a:cubicBezTo>
                    <a:pt x="244" y="1775"/>
                    <a:pt x="223" y="1825"/>
                    <a:pt x="223" y="1877"/>
                  </a:cubicBezTo>
                  <a:cubicBezTo>
                    <a:pt x="217" y="1920"/>
                    <a:pt x="223" y="1955"/>
                    <a:pt x="223" y="1991"/>
                  </a:cubicBezTo>
                  <a:cubicBezTo>
                    <a:pt x="223" y="2034"/>
                    <a:pt x="230" y="2070"/>
                    <a:pt x="230" y="2113"/>
                  </a:cubicBezTo>
                  <a:cubicBezTo>
                    <a:pt x="230" y="2136"/>
                    <a:pt x="223" y="2156"/>
                    <a:pt x="223" y="2186"/>
                  </a:cubicBezTo>
                  <a:cubicBezTo>
                    <a:pt x="223" y="2213"/>
                    <a:pt x="217" y="2243"/>
                    <a:pt x="208" y="2272"/>
                  </a:cubicBezTo>
                  <a:cubicBezTo>
                    <a:pt x="201" y="2308"/>
                    <a:pt x="187" y="2329"/>
                    <a:pt x="180" y="2358"/>
                  </a:cubicBezTo>
                  <a:cubicBezTo>
                    <a:pt x="173" y="2379"/>
                    <a:pt x="165" y="2401"/>
                    <a:pt x="158" y="2422"/>
                  </a:cubicBezTo>
                  <a:cubicBezTo>
                    <a:pt x="144" y="2445"/>
                    <a:pt x="137" y="2458"/>
                    <a:pt x="130" y="2472"/>
                  </a:cubicBezTo>
                  <a:cubicBezTo>
                    <a:pt x="122" y="2481"/>
                    <a:pt x="115" y="2488"/>
                    <a:pt x="108" y="2495"/>
                  </a:cubicBezTo>
                  <a:lnTo>
                    <a:pt x="94" y="2524"/>
                  </a:lnTo>
                  <a:cubicBezTo>
                    <a:pt x="78" y="2551"/>
                    <a:pt x="58" y="2581"/>
                    <a:pt x="44" y="2624"/>
                  </a:cubicBezTo>
                  <a:lnTo>
                    <a:pt x="44" y="2638"/>
                  </a:lnTo>
                  <a:cubicBezTo>
                    <a:pt x="44" y="2645"/>
                    <a:pt x="35" y="2653"/>
                    <a:pt x="35" y="2653"/>
                  </a:cubicBezTo>
                  <a:cubicBezTo>
                    <a:pt x="35" y="2667"/>
                    <a:pt x="28" y="2681"/>
                    <a:pt x="28" y="2696"/>
                  </a:cubicBezTo>
                  <a:cubicBezTo>
                    <a:pt x="22" y="2724"/>
                    <a:pt x="22" y="2753"/>
                    <a:pt x="15" y="2790"/>
                  </a:cubicBezTo>
                  <a:lnTo>
                    <a:pt x="15" y="2846"/>
                  </a:lnTo>
                  <a:cubicBezTo>
                    <a:pt x="8" y="2860"/>
                    <a:pt x="8" y="2876"/>
                    <a:pt x="8" y="2897"/>
                  </a:cubicBezTo>
                  <a:lnTo>
                    <a:pt x="8" y="2933"/>
                  </a:lnTo>
                  <a:lnTo>
                    <a:pt x="8" y="2990"/>
                  </a:lnTo>
                  <a:cubicBezTo>
                    <a:pt x="1" y="3026"/>
                    <a:pt x="1" y="3062"/>
                    <a:pt x="8" y="3091"/>
                  </a:cubicBezTo>
                  <a:lnTo>
                    <a:pt x="8" y="3141"/>
                  </a:lnTo>
                  <a:lnTo>
                    <a:pt x="8" y="3185"/>
                  </a:lnTo>
                  <a:lnTo>
                    <a:pt x="8" y="3198"/>
                  </a:lnTo>
                  <a:cubicBezTo>
                    <a:pt x="8" y="3214"/>
                    <a:pt x="8" y="3235"/>
                    <a:pt x="15" y="3257"/>
                  </a:cubicBezTo>
                  <a:cubicBezTo>
                    <a:pt x="15" y="3278"/>
                    <a:pt x="15" y="3292"/>
                    <a:pt x="22" y="3314"/>
                  </a:cubicBezTo>
                  <a:lnTo>
                    <a:pt x="22" y="3321"/>
                  </a:lnTo>
                  <a:cubicBezTo>
                    <a:pt x="22" y="3343"/>
                    <a:pt x="28" y="3364"/>
                    <a:pt x="28" y="3386"/>
                  </a:cubicBezTo>
                  <a:cubicBezTo>
                    <a:pt x="35" y="3400"/>
                    <a:pt x="35" y="3421"/>
                    <a:pt x="44" y="3436"/>
                  </a:cubicBezTo>
                  <a:cubicBezTo>
                    <a:pt x="44" y="3450"/>
                    <a:pt x="51" y="3464"/>
                    <a:pt x="51" y="3473"/>
                  </a:cubicBezTo>
                  <a:cubicBezTo>
                    <a:pt x="58" y="3493"/>
                    <a:pt x="65" y="3516"/>
                    <a:pt x="72" y="3537"/>
                  </a:cubicBezTo>
                  <a:lnTo>
                    <a:pt x="72" y="3543"/>
                  </a:lnTo>
                  <a:cubicBezTo>
                    <a:pt x="78" y="3550"/>
                    <a:pt x="78" y="3566"/>
                    <a:pt x="87" y="3573"/>
                  </a:cubicBezTo>
                  <a:cubicBezTo>
                    <a:pt x="94" y="3602"/>
                    <a:pt x="108" y="3630"/>
                    <a:pt x="122" y="3659"/>
                  </a:cubicBezTo>
                  <a:cubicBezTo>
                    <a:pt x="130" y="3666"/>
                    <a:pt x="130" y="3673"/>
                    <a:pt x="137" y="3680"/>
                  </a:cubicBezTo>
                  <a:cubicBezTo>
                    <a:pt x="137" y="3688"/>
                    <a:pt x="144" y="3695"/>
                    <a:pt x="144" y="3695"/>
                  </a:cubicBezTo>
                  <a:cubicBezTo>
                    <a:pt x="151" y="3702"/>
                    <a:pt x="151" y="3709"/>
                    <a:pt x="158" y="3709"/>
                  </a:cubicBezTo>
                  <a:cubicBezTo>
                    <a:pt x="158" y="3716"/>
                    <a:pt x="165" y="3723"/>
                    <a:pt x="165" y="3731"/>
                  </a:cubicBezTo>
                  <a:cubicBezTo>
                    <a:pt x="180" y="3745"/>
                    <a:pt x="187" y="3759"/>
                    <a:pt x="201" y="3775"/>
                  </a:cubicBezTo>
                  <a:cubicBezTo>
                    <a:pt x="217" y="3795"/>
                    <a:pt x="230" y="3809"/>
                    <a:pt x="244" y="3825"/>
                  </a:cubicBezTo>
                  <a:cubicBezTo>
                    <a:pt x="267" y="3826"/>
                    <a:pt x="290" y="3827"/>
                    <a:pt x="313" y="3827"/>
                  </a:cubicBezTo>
                  <a:cubicBezTo>
                    <a:pt x="384" y="3827"/>
                    <a:pt x="455" y="3819"/>
                    <a:pt x="525" y="3802"/>
                  </a:cubicBezTo>
                  <a:cubicBezTo>
                    <a:pt x="618" y="3781"/>
                    <a:pt x="705" y="3738"/>
                    <a:pt x="791" y="3688"/>
                  </a:cubicBezTo>
                  <a:cubicBezTo>
                    <a:pt x="805" y="3680"/>
                    <a:pt x="812" y="3673"/>
                    <a:pt x="820" y="3673"/>
                  </a:cubicBezTo>
                  <a:cubicBezTo>
                    <a:pt x="950" y="3593"/>
                    <a:pt x="1079" y="3487"/>
                    <a:pt x="1200" y="3371"/>
                  </a:cubicBezTo>
                  <a:cubicBezTo>
                    <a:pt x="1215" y="3364"/>
                    <a:pt x="1222" y="3350"/>
                    <a:pt x="1236" y="3343"/>
                  </a:cubicBezTo>
                  <a:cubicBezTo>
                    <a:pt x="1315" y="3264"/>
                    <a:pt x="1345" y="3205"/>
                    <a:pt x="1365" y="3141"/>
                  </a:cubicBezTo>
                  <a:lnTo>
                    <a:pt x="1372" y="3119"/>
                  </a:lnTo>
                  <a:cubicBezTo>
                    <a:pt x="1381" y="3112"/>
                    <a:pt x="1381" y="3098"/>
                    <a:pt x="1388" y="3091"/>
                  </a:cubicBezTo>
                  <a:cubicBezTo>
                    <a:pt x="1395" y="3076"/>
                    <a:pt x="1395" y="3055"/>
                    <a:pt x="1409" y="3041"/>
                  </a:cubicBezTo>
                  <a:cubicBezTo>
                    <a:pt x="1415" y="3019"/>
                    <a:pt x="1431" y="2998"/>
                    <a:pt x="1445" y="2976"/>
                  </a:cubicBezTo>
                  <a:cubicBezTo>
                    <a:pt x="1459" y="2955"/>
                    <a:pt x="1474" y="2933"/>
                    <a:pt x="1495" y="2903"/>
                  </a:cubicBezTo>
                  <a:cubicBezTo>
                    <a:pt x="1517" y="2883"/>
                    <a:pt x="1538" y="2860"/>
                    <a:pt x="1553" y="2840"/>
                  </a:cubicBezTo>
                  <a:cubicBezTo>
                    <a:pt x="1574" y="2826"/>
                    <a:pt x="1588" y="2803"/>
                    <a:pt x="1603" y="2790"/>
                  </a:cubicBezTo>
                  <a:cubicBezTo>
                    <a:pt x="1640" y="2760"/>
                    <a:pt x="1674" y="2746"/>
                    <a:pt x="1704" y="2724"/>
                  </a:cubicBezTo>
                  <a:cubicBezTo>
                    <a:pt x="1740" y="2703"/>
                    <a:pt x="1769" y="2681"/>
                    <a:pt x="1804" y="2653"/>
                  </a:cubicBezTo>
                  <a:cubicBezTo>
                    <a:pt x="1833" y="2617"/>
                    <a:pt x="1869" y="2581"/>
                    <a:pt x="1898" y="2515"/>
                  </a:cubicBezTo>
                  <a:cubicBezTo>
                    <a:pt x="1905" y="2501"/>
                    <a:pt x="1912" y="2488"/>
                    <a:pt x="1919" y="2472"/>
                  </a:cubicBezTo>
                  <a:cubicBezTo>
                    <a:pt x="1926" y="2458"/>
                    <a:pt x="1926" y="2445"/>
                    <a:pt x="1933" y="2438"/>
                  </a:cubicBezTo>
                  <a:cubicBezTo>
                    <a:pt x="1942" y="2408"/>
                    <a:pt x="1949" y="2386"/>
                    <a:pt x="1949" y="2365"/>
                  </a:cubicBezTo>
                  <a:cubicBezTo>
                    <a:pt x="1949" y="2343"/>
                    <a:pt x="1955" y="2322"/>
                    <a:pt x="1955" y="2308"/>
                  </a:cubicBezTo>
                  <a:cubicBezTo>
                    <a:pt x="1949" y="2286"/>
                    <a:pt x="1949" y="2272"/>
                    <a:pt x="1949" y="2250"/>
                  </a:cubicBezTo>
                  <a:cubicBezTo>
                    <a:pt x="1949" y="2213"/>
                    <a:pt x="1942" y="2179"/>
                    <a:pt x="1942" y="2136"/>
                  </a:cubicBezTo>
                  <a:cubicBezTo>
                    <a:pt x="1949" y="2100"/>
                    <a:pt x="1955" y="2049"/>
                    <a:pt x="1976" y="1984"/>
                  </a:cubicBezTo>
                  <a:cubicBezTo>
                    <a:pt x="1992" y="1927"/>
                    <a:pt x="2012" y="1884"/>
                    <a:pt x="2035" y="1841"/>
                  </a:cubicBezTo>
                  <a:cubicBezTo>
                    <a:pt x="2055" y="1805"/>
                    <a:pt x="2078" y="1775"/>
                    <a:pt x="2106" y="1748"/>
                  </a:cubicBezTo>
                  <a:cubicBezTo>
                    <a:pt x="2149" y="1689"/>
                    <a:pt x="2200" y="1632"/>
                    <a:pt x="2221" y="1496"/>
                  </a:cubicBezTo>
                  <a:cubicBezTo>
                    <a:pt x="2228" y="1430"/>
                    <a:pt x="2228" y="1380"/>
                    <a:pt x="2221" y="1344"/>
                  </a:cubicBezTo>
                  <a:cubicBezTo>
                    <a:pt x="2207" y="1301"/>
                    <a:pt x="2200" y="1265"/>
                    <a:pt x="2185" y="1237"/>
                  </a:cubicBezTo>
                  <a:cubicBezTo>
                    <a:pt x="2157" y="1165"/>
                    <a:pt x="2128" y="1101"/>
                    <a:pt x="2128" y="978"/>
                  </a:cubicBezTo>
                  <a:cubicBezTo>
                    <a:pt x="2135" y="849"/>
                    <a:pt x="2164" y="783"/>
                    <a:pt x="2192" y="719"/>
                  </a:cubicBezTo>
                  <a:cubicBezTo>
                    <a:pt x="2207" y="683"/>
                    <a:pt x="2228" y="647"/>
                    <a:pt x="2235" y="604"/>
                  </a:cubicBezTo>
                  <a:cubicBezTo>
                    <a:pt x="2271" y="395"/>
                    <a:pt x="2221" y="123"/>
                    <a:pt x="2121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3" name="Google Shape;3283;p59"/>
            <p:cNvSpPr/>
            <p:nvPr/>
          </p:nvSpPr>
          <p:spPr>
            <a:xfrm>
              <a:off x="7971047" y="6080537"/>
              <a:ext cx="183154" cy="372085"/>
            </a:xfrm>
            <a:custGeom>
              <a:avLst/>
              <a:gdLst/>
              <a:ahLst/>
              <a:cxnLst/>
              <a:rect l="l" t="t" r="r" b="b"/>
              <a:pathLst>
                <a:path w="1712" h="3478" extrusionOk="0">
                  <a:moveTo>
                    <a:pt x="0" y="3478"/>
                  </a:moveTo>
                  <a:lnTo>
                    <a:pt x="171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4" name="Google Shape;3284;p59"/>
            <p:cNvSpPr/>
            <p:nvPr/>
          </p:nvSpPr>
          <p:spPr>
            <a:xfrm>
              <a:off x="7971047" y="6080537"/>
              <a:ext cx="183154" cy="372085"/>
            </a:xfrm>
            <a:custGeom>
              <a:avLst/>
              <a:gdLst/>
              <a:ahLst/>
              <a:cxnLst/>
              <a:rect l="l" t="t" r="r" b="b"/>
              <a:pathLst>
                <a:path w="1712" h="3478" fill="none" extrusionOk="0">
                  <a:moveTo>
                    <a:pt x="0" y="3478"/>
                  </a:moveTo>
                  <a:lnTo>
                    <a:pt x="1711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5" name="Google Shape;3285;p59"/>
            <p:cNvSpPr/>
            <p:nvPr/>
          </p:nvSpPr>
          <p:spPr>
            <a:xfrm>
              <a:off x="7940343" y="6388862"/>
              <a:ext cx="100029" cy="49961"/>
            </a:xfrm>
            <a:custGeom>
              <a:avLst/>
              <a:gdLst/>
              <a:ahLst/>
              <a:cxnLst/>
              <a:rect l="l" t="t" r="r" b="b"/>
              <a:pathLst>
                <a:path w="935" h="467" fill="none" extrusionOk="0">
                  <a:moveTo>
                    <a:pt x="1" y="1"/>
                  </a:moveTo>
                  <a:lnTo>
                    <a:pt x="346" y="466"/>
                  </a:lnTo>
                  <a:lnTo>
                    <a:pt x="934" y="46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6" name="Google Shape;3286;p59"/>
            <p:cNvSpPr/>
            <p:nvPr/>
          </p:nvSpPr>
          <p:spPr>
            <a:xfrm>
              <a:off x="7954251" y="6318039"/>
              <a:ext cx="133835" cy="67078"/>
            </a:xfrm>
            <a:custGeom>
              <a:avLst/>
              <a:gdLst/>
              <a:ahLst/>
              <a:cxnLst/>
              <a:rect l="l" t="t" r="r" b="b"/>
              <a:pathLst>
                <a:path w="1251" h="627" fill="none" extrusionOk="0">
                  <a:moveTo>
                    <a:pt x="0" y="0"/>
                  </a:moveTo>
                  <a:lnTo>
                    <a:pt x="468" y="626"/>
                  </a:lnTo>
                  <a:lnTo>
                    <a:pt x="1251" y="61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7" name="Google Shape;3287;p59"/>
            <p:cNvSpPr/>
            <p:nvPr/>
          </p:nvSpPr>
          <p:spPr>
            <a:xfrm>
              <a:off x="7965698" y="6243472"/>
              <a:ext cx="173954" cy="86977"/>
            </a:xfrm>
            <a:custGeom>
              <a:avLst/>
              <a:gdLst/>
              <a:ahLst/>
              <a:cxnLst/>
              <a:rect l="l" t="t" r="r" b="b"/>
              <a:pathLst>
                <a:path w="1626" h="813" fill="none" extrusionOk="0">
                  <a:moveTo>
                    <a:pt x="0" y="0"/>
                  </a:moveTo>
                  <a:lnTo>
                    <a:pt x="611" y="813"/>
                  </a:lnTo>
                  <a:lnTo>
                    <a:pt x="1625" y="799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8" name="Google Shape;3288;p59"/>
            <p:cNvSpPr/>
            <p:nvPr/>
          </p:nvSpPr>
          <p:spPr>
            <a:xfrm>
              <a:off x="8001109" y="6205814"/>
              <a:ext cx="146994" cy="72427"/>
            </a:xfrm>
            <a:custGeom>
              <a:avLst/>
              <a:gdLst/>
              <a:ahLst/>
              <a:cxnLst/>
              <a:rect l="l" t="t" r="r" b="b"/>
              <a:pathLst>
                <a:path w="1374" h="677" fill="none" extrusionOk="0">
                  <a:moveTo>
                    <a:pt x="0" y="0"/>
                  </a:moveTo>
                  <a:lnTo>
                    <a:pt x="511" y="677"/>
                  </a:lnTo>
                  <a:lnTo>
                    <a:pt x="518" y="677"/>
                  </a:lnTo>
                  <a:lnTo>
                    <a:pt x="1374" y="668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89" name="Google Shape;3289;p59"/>
            <p:cNvSpPr/>
            <p:nvPr/>
          </p:nvSpPr>
          <p:spPr>
            <a:xfrm>
              <a:off x="8029460" y="6149648"/>
              <a:ext cx="146352" cy="73283"/>
            </a:xfrm>
            <a:custGeom>
              <a:avLst/>
              <a:gdLst/>
              <a:ahLst/>
              <a:cxnLst/>
              <a:rect l="l" t="t" r="r" b="b"/>
              <a:pathLst>
                <a:path w="1368" h="685" fill="none" extrusionOk="0">
                  <a:moveTo>
                    <a:pt x="1" y="1"/>
                  </a:moveTo>
                  <a:lnTo>
                    <a:pt x="512" y="684"/>
                  </a:lnTo>
                  <a:lnTo>
                    <a:pt x="1367" y="669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0" name="Google Shape;3290;p59"/>
            <p:cNvSpPr/>
            <p:nvPr/>
          </p:nvSpPr>
          <p:spPr>
            <a:xfrm>
              <a:off x="8074927" y="6123437"/>
              <a:ext cx="93075" cy="47072"/>
            </a:xfrm>
            <a:custGeom>
              <a:avLst/>
              <a:gdLst/>
              <a:ahLst/>
              <a:cxnLst/>
              <a:rect l="l" t="t" r="r" b="b"/>
              <a:pathLst>
                <a:path w="870" h="440" fill="none" extrusionOk="0">
                  <a:moveTo>
                    <a:pt x="0" y="1"/>
                  </a:moveTo>
                  <a:lnTo>
                    <a:pt x="323" y="439"/>
                  </a:lnTo>
                  <a:lnTo>
                    <a:pt x="870" y="432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1" name="Google Shape;3291;p59"/>
            <p:cNvSpPr/>
            <p:nvPr/>
          </p:nvSpPr>
          <p:spPr>
            <a:xfrm>
              <a:off x="8110338" y="6081928"/>
              <a:ext cx="68362" cy="34876"/>
            </a:xfrm>
            <a:custGeom>
              <a:avLst/>
              <a:gdLst/>
              <a:ahLst/>
              <a:cxnLst/>
              <a:rect l="l" t="t" r="r" b="b"/>
              <a:pathLst>
                <a:path w="639" h="326" fill="none" extrusionOk="0">
                  <a:moveTo>
                    <a:pt x="1" y="1"/>
                  </a:moveTo>
                  <a:lnTo>
                    <a:pt x="244" y="325"/>
                  </a:lnTo>
                  <a:lnTo>
                    <a:pt x="639" y="317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2" name="Google Shape;3292;p59"/>
            <p:cNvSpPr/>
            <p:nvPr/>
          </p:nvSpPr>
          <p:spPr>
            <a:xfrm>
              <a:off x="7651170" y="6042879"/>
              <a:ext cx="224663" cy="423116"/>
            </a:xfrm>
            <a:custGeom>
              <a:avLst/>
              <a:gdLst/>
              <a:ahLst/>
              <a:cxnLst/>
              <a:rect l="l" t="t" r="r" b="b"/>
              <a:pathLst>
                <a:path w="2100" h="3955" extrusionOk="0">
                  <a:moveTo>
                    <a:pt x="216" y="0"/>
                  </a:moveTo>
                  <a:cubicBezTo>
                    <a:pt x="109" y="114"/>
                    <a:pt x="37" y="380"/>
                    <a:pt x="57" y="595"/>
                  </a:cubicBezTo>
                  <a:cubicBezTo>
                    <a:pt x="66" y="638"/>
                    <a:pt x="73" y="668"/>
                    <a:pt x="87" y="704"/>
                  </a:cubicBezTo>
                  <a:cubicBezTo>
                    <a:pt x="116" y="776"/>
                    <a:pt x="137" y="840"/>
                    <a:pt x="130" y="970"/>
                  </a:cubicBezTo>
                  <a:cubicBezTo>
                    <a:pt x="123" y="1099"/>
                    <a:pt x="94" y="1156"/>
                    <a:pt x="57" y="1221"/>
                  </a:cubicBezTo>
                  <a:cubicBezTo>
                    <a:pt x="51" y="1235"/>
                    <a:pt x="44" y="1251"/>
                    <a:pt x="44" y="1265"/>
                  </a:cubicBezTo>
                  <a:cubicBezTo>
                    <a:pt x="30" y="1278"/>
                    <a:pt x="23" y="1301"/>
                    <a:pt x="14" y="1328"/>
                  </a:cubicBezTo>
                  <a:cubicBezTo>
                    <a:pt x="7" y="1365"/>
                    <a:pt x="1" y="1415"/>
                    <a:pt x="1" y="1487"/>
                  </a:cubicBezTo>
                  <a:cubicBezTo>
                    <a:pt x="14" y="1617"/>
                    <a:pt x="57" y="1682"/>
                    <a:pt x="94" y="1739"/>
                  </a:cubicBezTo>
                  <a:cubicBezTo>
                    <a:pt x="116" y="1775"/>
                    <a:pt x="137" y="1803"/>
                    <a:pt x="159" y="1839"/>
                  </a:cubicBezTo>
                  <a:lnTo>
                    <a:pt x="173" y="1868"/>
                  </a:lnTo>
                  <a:cubicBezTo>
                    <a:pt x="187" y="1898"/>
                    <a:pt x="202" y="1941"/>
                    <a:pt x="209" y="1991"/>
                  </a:cubicBezTo>
                  <a:cubicBezTo>
                    <a:pt x="223" y="2055"/>
                    <a:pt x="230" y="2098"/>
                    <a:pt x="223" y="2141"/>
                  </a:cubicBezTo>
                  <a:cubicBezTo>
                    <a:pt x="223" y="2184"/>
                    <a:pt x="223" y="2220"/>
                    <a:pt x="216" y="2257"/>
                  </a:cubicBezTo>
                  <a:cubicBezTo>
                    <a:pt x="209" y="2270"/>
                    <a:pt x="209" y="2293"/>
                    <a:pt x="209" y="2307"/>
                  </a:cubicBezTo>
                  <a:cubicBezTo>
                    <a:pt x="202" y="2329"/>
                    <a:pt x="202" y="2350"/>
                    <a:pt x="209" y="2372"/>
                  </a:cubicBezTo>
                  <a:cubicBezTo>
                    <a:pt x="209" y="2393"/>
                    <a:pt x="209" y="2415"/>
                    <a:pt x="216" y="2436"/>
                  </a:cubicBezTo>
                  <a:cubicBezTo>
                    <a:pt x="216" y="2450"/>
                    <a:pt x="223" y="2465"/>
                    <a:pt x="223" y="2479"/>
                  </a:cubicBezTo>
                  <a:cubicBezTo>
                    <a:pt x="230" y="2493"/>
                    <a:pt x="239" y="2508"/>
                    <a:pt x="245" y="2522"/>
                  </a:cubicBezTo>
                  <a:cubicBezTo>
                    <a:pt x="252" y="2536"/>
                    <a:pt x="252" y="2545"/>
                    <a:pt x="259" y="2558"/>
                  </a:cubicBezTo>
                  <a:cubicBezTo>
                    <a:pt x="282" y="2602"/>
                    <a:pt x="302" y="2638"/>
                    <a:pt x="332" y="2665"/>
                  </a:cubicBezTo>
                  <a:cubicBezTo>
                    <a:pt x="359" y="2702"/>
                    <a:pt x="389" y="2724"/>
                    <a:pt x="418" y="2745"/>
                  </a:cubicBezTo>
                  <a:cubicBezTo>
                    <a:pt x="454" y="2767"/>
                    <a:pt x="482" y="2788"/>
                    <a:pt x="511" y="2824"/>
                  </a:cubicBezTo>
                  <a:cubicBezTo>
                    <a:pt x="532" y="2838"/>
                    <a:pt x="547" y="2853"/>
                    <a:pt x="561" y="2874"/>
                  </a:cubicBezTo>
                  <a:cubicBezTo>
                    <a:pt x="575" y="2897"/>
                    <a:pt x="597" y="2917"/>
                    <a:pt x="618" y="2947"/>
                  </a:cubicBezTo>
                  <a:cubicBezTo>
                    <a:pt x="634" y="2967"/>
                    <a:pt x="647" y="2997"/>
                    <a:pt x="661" y="3019"/>
                  </a:cubicBezTo>
                  <a:cubicBezTo>
                    <a:pt x="677" y="3040"/>
                    <a:pt x="684" y="3062"/>
                    <a:pt x="691" y="3083"/>
                  </a:cubicBezTo>
                  <a:cubicBezTo>
                    <a:pt x="697" y="3105"/>
                    <a:pt x="704" y="3119"/>
                    <a:pt x="713" y="3140"/>
                  </a:cubicBezTo>
                  <a:cubicBezTo>
                    <a:pt x="713" y="3148"/>
                    <a:pt x="713" y="3155"/>
                    <a:pt x="720" y="3169"/>
                  </a:cubicBezTo>
                  <a:lnTo>
                    <a:pt x="727" y="3192"/>
                  </a:lnTo>
                  <a:cubicBezTo>
                    <a:pt x="747" y="3262"/>
                    <a:pt x="777" y="3328"/>
                    <a:pt x="870" y="3435"/>
                  </a:cubicBezTo>
                  <a:cubicBezTo>
                    <a:pt x="986" y="3550"/>
                    <a:pt x="1101" y="3666"/>
                    <a:pt x="1222" y="3752"/>
                  </a:cubicBezTo>
                  <a:cubicBezTo>
                    <a:pt x="1231" y="3759"/>
                    <a:pt x="1231" y="3759"/>
                    <a:pt x="1237" y="3766"/>
                  </a:cubicBezTo>
                  <a:cubicBezTo>
                    <a:pt x="1324" y="3823"/>
                    <a:pt x="1410" y="3873"/>
                    <a:pt x="1503" y="3909"/>
                  </a:cubicBezTo>
                  <a:cubicBezTo>
                    <a:pt x="1581" y="3939"/>
                    <a:pt x="1659" y="3954"/>
                    <a:pt x="1741" y="3954"/>
                  </a:cubicBezTo>
                  <a:cubicBezTo>
                    <a:pt x="1758" y="3954"/>
                    <a:pt x="1774" y="3953"/>
                    <a:pt x="1791" y="3952"/>
                  </a:cubicBezTo>
                  <a:lnTo>
                    <a:pt x="1798" y="3952"/>
                  </a:lnTo>
                  <a:cubicBezTo>
                    <a:pt x="1834" y="3916"/>
                    <a:pt x="1862" y="3888"/>
                    <a:pt x="1891" y="3852"/>
                  </a:cubicBezTo>
                  <a:lnTo>
                    <a:pt x="1891" y="3845"/>
                  </a:lnTo>
                  <a:cubicBezTo>
                    <a:pt x="1898" y="3830"/>
                    <a:pt x="1905" y="3823"/>
                    <a:pt x="1912" y="3816"/>
                  </a:cubicBezTo>
                  <a:cubicBezTo>
                    <a:pt x="1921" y="3809"/>
                    <a:pt x="1921" y="3802"/>
                    <a:pt x="1927" y="3795"/>
                  </a:cubicBezTo>
                  <a:cubicBezTo>
                    <a:pt x="1927" y="3795"/>
                    <a:pt x="1934" y="3787"/>
                    <a:pt x="1934" y="3780"/>
                  </a:cubicBezTo>
                  <a:cubicBezTo>
                    <a:pt x="1948" y="3752"/>
                    <a:pt x="1964" y="3730"/>
                    <a:pt x="1977" y="3700"/>
                  </a:cubicBezTo>
                  <a:cubicBezTo>
                    <a:pt x="1984" y="3687"/>
                    <a:pt x="1991" y="3673"/>
                    <a:pt x="1998" y="3666"/>
                  </a:cubicBezTo>
                  <a:cubicBezTo>
                    <a:pt x="2007" y="3637"/>
                    <a:pt x="2014" y="3607"/>
                    <a:pt x="2021" y="3587"/>
                  </a:cubicBezTo>
                  <a:cubicBezTo>
                    <a:pt x="2028" y="3587"/>
                    <a:pt x="2028" y="3580"/>
                    <a:pt x="2028" y="3580"/>
                  </a:cubicBezTo>
                  <a:cubicBezTo>
                    <a:pt x="2028" y="3571"/>
                    <a:pt x="2034" y="3557"/>
                    <a:pt x="2034" y="3543"/>
                  </a:cubicBezTo>
                  <a:cubicBezTo>
                    <a:pt x="2041" y="3528"/>
                    <a:pt x="2041" y="3514"/>
                    <a:pt x="2050" y="3500"/>
                  </a:cubicBezTo>
                  <a:cubicBezTo>
                    <a:pt x="2050" y="3485"/>
                    <a:pt x="2057" y="3471"/>
                    <a:pt x="2057" y="3450"/>
                  </a:cubicBezTo>
                  <a:cubicBezTo>
                    <a:pt x="2064" y="3435"/>
                    <a:pt x="2064" y="3421"/>
                    <a:pt x="2071" y="3399"/>
                  </a:cubicBezTo>
                  <a:lnTo>
                    <a:pt x="2071" y="3364"/>
                  </a:lnTo>
                  <a:cubicBezTo>
                    <a:pt x="2071" y="3355"/>
                    <a:pt x="2078" y="3355"/>
                    <a:pt x="2078" y="3349"/>
                  </a:cubicBezTo>
                  <a:lnTo>
                    <a:pt x="2078" y="3342"/>
                  </a:lnTo>
                  <a:cubicBezTo>
                    <a:pt x="2078" y="3321"/>
                    <a:pt x="2084" y="3305"/>
                    <a:pt x="2084" y="3285"/>
                  </a:cubicBezTo>
                  <a:lnTo>
                    <a:pt x="2084" y="3248"/>
                  </a:lnTo>
                  <a:lnTo>
                    <a:pt x="2084" y="3242"/>
                  </a:lnTo>
                  <a:cubicBezTo>
                    <a:pt x="2093" y="3219"/>
                    <a:pt x="2093" y="3205"/>
                    <a:pt x="2093" y="3192"/>
                  </a:cubicBezTo>
                  <a:lnTo>
                    <a:pt x="2093" y="3126"/>
                  </a:lnTo>
                  <a:cubicBezTo>
                    <a:pt x="2100" y="3105"/>
                    <a:pt x="2100" y="3090"/>
                    <a:pt x="2100" y="3069"/>
                  </a:cubicBezTo>
                  <a:lnTo>
                    <a:pt x="2100" y="2940"/>
                  </a:lnTo>
                  <a:cubicBezTo>
                    <a:pt x="2100" y="2803"/>
                    <a:pt x="2071" y="2731"/>
                    <a:pt x="2041" y="2665"/>
                  </a:cubicBezTo>
                  <a:lnTo>
                    <a:pt x="2028" y="2645"/>
                  </a:lnTo>
                  <a:cubicBezTo>
                    <a:pt x="2021" y="2638"/>
                    <a:pt x="2021" y="2631"/>
                    <a:pt x="2014" y="2615"/>
                  </a:cubicBezTo>
                  <a:cubicBezTo>
                    <a:pt x="2007" y="2602"/>
                    <a:pt x="1998" y="2588"/>
                    <a:pt x="1984" y="2565"/>
                  </a:cubicBezTo>
                  <a:cubicBezTo>
                    <a:pt x="1977" y="2545"/>
                    <a:pt x="1971" y="2522"/>
                    <a:pt x="1971" y="2502"/>
                  </a:cubicBezTo>
                  <a:cubicBezTo>
                    <a:pt x="1964" y="2472"/>
                    <a:pt x="1955" y="2443"/>
                    <a:pt x="1948" y="2415"/>
                  </a:cubicBezTo>
                  <a:cubicBezTo>
                    <a:pt x="1948" y="2400"/>
                    <a:pt x="1948" y="2393"/>
                    <a:pt x="1941" y="2386"/>
                  </a:cubicBezTo>
                  <a:lnTo>
                    <a:pt x="1941" y="2357"/>
                  </a:lnTo>
                  <a:lnTo>
                    <a:pt x="1941" y="2320"/>
                  </a:lnTo>
                  <a:lnTo>
                    <a:pt x="1941" y="2300"/>
                  </a:lnTo>
                  <a:lnTo>
                    <a:pt x="1941" y="2286"/>
                  </a:lnTo>
                  <a:cubicBezTo>
                    <a:pt x="1934" y="2277"/>
                    <a:pt x="1934" y="2263"/>
                    <a:pt x="1941" y="2257"/>
                  </a:cubicBezTo>
                  <a:cubicBezTo>
                    <a:pt x="1941" y="2213"/>
                    <a:pt x="1948" y="2170"/>
                    <a:pt x="1955" y="2134"/>
                  </a:cubicBezTo>
                  <a:cubicBezTo>
                    <a:pt x="1964" y="2098"/>
                    <a:pt x="1964" y="2062"/>
                    <a:pt x="1964" y="2012"/>
                  </a:cubicBezTo>
                  <a:cubicBezTo>
                    <a:pt x="1964" y="1968"/>
                    <a:pt x="1955" y="1918"/>
                    <a:pt x="1927" y="1855"/>
                  </a:cubicBezTo>
                  <a:cubicBezTo>
                    <a:pt x="1921" y="1839"/>
                    <a:pt x="1921" y="1825"/>
                    <a:pt x="1912" y="1811"/>
                  </a:cubicBezTo>
                  <a:cubicBezTo>
                    <a:pt x="1905" y="1796"/>
                    <a:pt x="1898" y="1782"/>
                    <a:pt x="1891" y="1775"/>
                  </a:cubicBezTo>
                  <a:cubicBezTo>
                    <a:pt x="1877" y="1746"/>
                    <a:pt x="1862" y="1732"/>
                    <a:pt x="1848" y="1710"/>
                  </a:cubicBezTo>
                  <a:cubicBezTo>
                    <a:pt x="1834" y="1696"/>
                    <a:pt x="1819" y="1682"/>
                    <a:pt x="1812" y="1667"/>
                  </a:cubicBezTo>
                  <a:cubicBezTo>
                    <a:pt x="1798" y="1660"/>
                    <a:pt x="1776" y="1646"/>
                    <a:pt x="1769" y="1639"/>
                  </a:cubicBezTo>
                  <a:cubicBezTo>
                    <a:pt x="1739" y="1617"/>
                    <a:pt x="1712" y="1596"/>
                    <a:pt x="1682" y="1567"/>
                  </a:cubicBezTo>
                  <a:cubicBezTo>
                    <a:pt x="1646" y="1537"/>
                    <a:pt x="1619" y="1494"/>
                    <a:pt x="1589" y="1444"/>
                  </a:cubicBezTo>
                  <a:cubicBezTo>
                    <a:pt x="1582" y="1430"/>
                    <a:pt x="1576" y="1423"/>
                    <a:pt x="1567" y="1415"/>
                  </a:cubicBezTo>
                  <a:cubicBezTo>
                    <a:pt x="1567" y="1401"/>
                    <a:pt x="1560" y="1394"/>
                    <a:pt x="1553" y="1387"/>
                  </a:cubicBezTo>
                  <a:cubicBezTo>
                    <a:pt x="1539" y="1351"/>
                    <a:pt x="1532" y="1322"/>
                    <a:pt x="1524" y="1301"/>
                  </a:cubicBezTo>
                  <a:cubicBezTo>
                    <a:pt x="1510" y="1258"/>
                    <a:pt x="1503" y="1221"/>
                    <a:pt x="1496" y="1185"/>
                  </a:cubicBezTo>
                  <a:cubicBezTo>
                    <a:pt x="1489" y="1135"/>
                    <a:pt x="1481" y="1085"/>
                    <a:pt x="1446" y="1020"/>
                  </a:cubicBezTo>
                  <a:cubicBezTo>
                    <a:pt x="1431" y="992"/>
                    <a:pt x="1417" y="963"/>
                    <a:pt x="1388" y="933"/>
                  </a:cubicBezTo>
                  <a:cubicBezTo>
                    <a:pt x="1344" y="883"/>
                    <a:pt x="1308" y="847"/>
                    <a:pt x="1274" y="826"/>
                  </a:cubicBezTo>
                  <a:cubicBezTo>
                    <a:pt x="1237" y="804"/>
                    <a:pt x="1201" y="790"/>
                    <a:pt x="1165" y="783"/>
                  </a:cubicBezTo>
                  <a:cubicBezTo>
                    <a:pt x="1101" y="754"/>
                    <a:pt x="1036" y="733"/>
                    <a:pt x="942" y="647"/>
                  </a:cubicBezTo>
                  <a:cubicBezTo>
                    <a:pt x="906" y="618"/>
                    <a:pt x="885" y="588"/>
                    <a:pt x="863" y="561"/>
                  </a:cubicBezTo>
                  <a:cubicBezTo>
                    <a:pt x="827" y="509"/>
                    <a:pt x="813" y="466"/>
                    <a:pt x="791" y="423"/>
                  </a:cubicBezTo>
                  <a:cubicBezTo>
                    <a:pt x="777" y="395"/>
                    <a:pt x="763" y="359"/>
                    <a:pt x="734" y="323"/>
                  </a:cubicBezTo>
                  <a:cubicBezTo>
                    <a:pt x="713" y="293"/>
                    <a:pt x="691" y="266"/>
                    <a:pt x="661" y="243"/>
                  </a:cubicBezTo>
                  <a:cubicBezTo>
                    <a:pt x="525" y="107"/>
                    <a:pt x="339" y="7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3" name="Google Shape;3293;p59"/>
            <p:cNvSpPr/>
            <p:nvPr/>
          </p:nvSpPr>
          <p:spPr>
            <a:xfrm>
              <a:off x="7684976" y="6069625"/>
              <a:ext cx="153306" cy="385458"/>
            </a:xfrm>
            <a:custGeom>
              <a:avLst/>
              <a:gdLst/>
              <a:ahLst/>
              <a:cxnLst/>
              <a:rect l="l" t="t" r="r" b="b"/>
              <a:pathLst>
                <a:path w="1433" h="3603" extrusionOk="0">
                  <a:moveTo>
                    <a:pt x="1432" y="360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4" name="Google Shape;3294;p59"/>
            <p:cNvSpPr/>
            <p:nvPr/>
          </p:nvSpPr>
          <p:spPr>
            <a:xfrm>
              <a:off x="7684976" y="6069625"/>
              <a:ext cx="153306" cy="385458"/>
            </a:xfrm>
            <a:custGeom>
              <a:avLst/>
              <a:gdLst/>
              <a:ahLst/>
              <a:cxnLst/>
              <a:rect l="l" t="t" r="r" b="b"/>
              <a:pathLst>
                <a:path w="1433" h="3603" fill="none" extrusionOk="0">
                  <a:moveTo>
                    <a:pt x="1432" y="3602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5" name="Google Shape;3295;p59"/>
            <p:cNvSpPr/>
            <p:nvPr/>
          </p:nvSpPr>
          <p:spPr>
            <a:xfrm>
              <a:off x="7769706" y="6393462"/>
              <a:ext cx="104522" cy="47714"/>
            </a:xfrm>
            <a:custGeom>
              <a:avLst/>
              <a:gdLst/>
              <a:ahLst/>
              <a:cxnLst/>
              <a:rect l="l" t="t" r="r" b="b"/>
              <a:pathLst>
                <a:path w="977" h="446" fill="none" extrusionOk="0">
                  <a:moveTo>
                    <a:pt x="0" y="389"/>
                  </a:moveTo>
                  <a:lnTo>
                    <a:pt x="588" y="446"/>
                  </a:lnTo>
                  <a:lnTo>
                    <a:pt x="976" y="1"/>
                  </a:lnTo>
                  <a:lnTo>
                    <a:pt x="976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6" name="Google Shape;3296;p59"/>
            <p:cNvSpPr/>
            <p:nvPr/>
          </p:nvSpPr>
          <p:spPr>
            <a:xfrm>
              <a:off x="7726485" y="6321890"/>
              <a:ext cx="139398" cy="63227"/>
            </a:xfrm>
            <a:custGeom>
              <a:avLst/>
              <a:gdLst/>
              <a:ahLst/>
              <a:cxnLst/>
              <a:rect l="l" t="t" r="r" b="b"/>
              <a:pathLst>
                <a:path w="1303" h="591" fill="none" extrusionOk="0">
                  <a:moveTo>
                    <a:pt x="0" y="518"/>
                  </a:moveTo>
                  <a:lnTo>
                    <a:pt x="785" y="590"/>
                  </a:lnTo>
                  <a:lnTo>
                    <a:pt x="1303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7" name="Google Shape;3297;p59"/>
            <p:cNvSpPr/>
            <p:nvPr/>
          </p:nvSpPr>
          <p:spPr>
            <a:xfrm>
              <a:off x="7679627" y="6246575"/>
              <a:ext cx="180052" cy="82484"/>
            </a:xfrm>
            <a:custGeom>
              <a:avLst/>
              <a:gdLst/>
              <a:ahLst/>
              <a:cxnLst/>
              <a:rect l="l" t="t" r="r" b="b"/>
              <a:pathLst>
                <a:path w="1683" h="771" fill="none" extrusionOk="0">
                  <a:moveTo>
                    <a:pt x="0" y="668"/>
                  </a:moveTo>
                  <a:lnTo>
                    <a:pt x="1015" y="770"/>
                  </a:lnTo>
                  <a:lnTo>
                    <a:pt x="1682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8" name="Google Shape;3298;p59"/>
            <p:cNvSpPr/>
            <p:nvPr/>
          </p:nvSpPr>
          <p:spPr>
            <a:xfrm>
              <a:off x="7675027" y="6205814"/>
              <a:ext cx="151594" cy="69325"/>
            </a:xfrm>
            <a:custGeom>
              <a:avLst/>
              <a:gdLst/>
              <a:ahLst/>
              <a:cxnLst/>
              <a:rect l="l" t="t" r="r" b="b"/>
              <a:pathLst>
                <a:path w="1417" h="648" fill="none" extrusionOk="0">
                  <a:moveTo>
                    <a:pt x="0" y="568"/>
                  </a:moveTo>
                  <a:lnTo>
                    <a:pt x="849" y="647"/>
                  </a:lnTo>
                  <a:lnTo>
                    <a:pt x="856" y="640"/>
                  </a:lnTo>
                  <a:lnTo>
                    <a:pt x="1416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299" name="Google Shape;3299;p59"/>
            <p:cNvSpPr/>
            <p:nvPr/>
          </p:nvSpPr>
          <p:spPr>
            <a:xfrm>
              <a:off x="7652668" y="6148043"/>
              <a:ext cx="150845" cy="69325"/>
            </a:xfrm>
            <a:custGeom>
              <a:avLst/>
              <a:gdLst/>
              <a:ahLst/>
              <a:cxnLst/>
              <a:rect l="l" t="t" r="r" b="b"/>
              <a:pathLst>
                <a:path w="1410" h="648" fill="none" extrusionOk="0">
                  <a:moveTo>
                    <a:pt x="0" y="561"/>
                  </a:moveTo>
                  <a:lnTo>
                    <a:pt x="849" y="647"/>
                  </a:lnTo>
                  <a:lnTo>
                    <a:pt x="1410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0" name="Google Shape;3300;p59"/>
            <p:cNvSpPr/>
            <p:nvPr/>
          </p:nvSpPr>
          <p:spPr>
            <a:xfrm>
              <a:off x="7663580" y="6118837"/>
              <a:ext cx="96926" cy="44077"/>
            </a:xfrm>
            <a:custGeom>
              <a:avLst/>
              <a:gdLst/>
              <a:ahLst/>
              <a:cxnLst/>
              <a:rect l="l" t="t" r="r" b="b"/>
              <a:pathLst>
                <a:path w="906" h="412" fill="none" extrusionOk="0">
                  <a:moveTo>
                    <a:pt x="0" y="360"/>
                  </a:moveTo>
                  <a:lnTo>
                    <a:pt x="545" y="411"/>
                  </a:lnTo>
                  <a:lnTo>
                    <a:pt x="906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1" name="Google Shape;3301;p59"/>
            <p:cNvSpPr/>
            <p:nvPr/>
          </p:nvSpPr>
          <p:spPr>
            <a:xfrm>
              <a:off x="7657268" y="6075081"/>
              <a:ext cx="70929" cy="32416"/>
            </a:xfrm>
            <a:custGeom>
              <a:avLst/>
              <a:gdLst/>
              <a:ahLst/>
              <a:cxnLst/>
              <a:rect l="l" t="t" r="r" b="b"/>
              <a:pathLst>
                <a:path w="663" h="303" fill="none" extrusionOk="0">
                  <a:moveTo>
                    <a:pt x="0" y="267"/>
                  </a:moveTo>
                  <a:lnTo>
                    <a:pt x="397" y="303"/>
                  </a:lnTo>
                  <a:lnTo>
                    <a:pt x="663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2" name="Google Shape;3302;p59"/>
            <p:cNvSpPr/>
            <p:nvPr/>
          </p:nvSpPr>
          <p:spPr>
            <a:xfrm>
              <a:off x="7799554" y="6008110"/>
              <a:ext cx="208509" cy="489980"/>
            </a:xfrm>
            <a:custGeom>
              <a:avLst/>
              <a:gdLst/>
              <a:ahLst/>
              <a:cxnLst/>
              <a:rect l="l" t="t" r="r" b="b"/>
              <a:pathLst>
                <a:path w="1949" h="4580" extrusionOk="0">
                  <a:moveTo>
                    <a:pt x="972" y="1"/>
                  </a:moveTo>
                  <a:cubicBezTo>
                    <a:pt x="827" y="73"/>
                    <a:pt x="641" y="316"/>
                    <a:pt x="584" y="532"/>
                  </a:cubicBezTo>
                  <a:cubicBezTo>
                    <a:pt x="568" y="575"/>
                    <a:pt x="568" y="618"/>
                    <a:pt x="568" y="655"/>
                  </a:cubicBezTo>
                  <a:cubicBezTo>
                    <a:pt x="568" y="734"/>
                    <a:pt x="561" y="813"/>
                    <a:pt x="504" y="936"/>
                  </a:cubicBezTo>
                  <a:cubicBezTo>
                    <a:pt x="447" y="1065"/>
                    <a:pt x="389" y="1108"/>
                    <a:pt x="332" y="1165"/>
                  </a:cubicBezTo>
                  <a:cubicBezTo>
                    <a:pt x="302" y="1188"/>
                    <a:pt x="275" y="1215"/>
                    <a:pt x="245" y="1251"/>
                  </a:cubicBezTo>
                  <a:cubicBezTo>
                    <a:pt x="223" y="1288"/>
                    <a:pt x="195" y="1331"/>
                    <a:pt x="173" y="1403"/>
                  </a:cubicBezTo>
                  <a:cubicBezTo>
                    <a:pt x="130" y="1540"/>
                    <a:pt x="152" y="1619"/>
                    <a:pt x="166" y="1697"/>
                  </a:cubicBezTo>
                  <a:lnTo>
                    <a:pt x="166" y="1712"/>
                  </a:lnTo>
                  <a:cubicBezTo>
                    <a:pt x="173" y="1748"/>
                    <a:pt x="180" y="1776"/>
                    <a:pt x="189" y="1819"/>
                  </a:cubicBezTo>
                  <a:cubicBezTo>
                    <a:pt x="189" y="1862"/>
                    <a:pt x="189" y="1921"/>
                    <a:pt x="180" y="1985"/>
                  </a:cubicBezTo>
                  <a:cubicBezTo>
                    <a:pt x="166" y="2057"/>
                    <a:pt x="152" y="2107"/>
                    <a:pt x="137" y="2150"/>
                  </a:cubicBezTo>
                  <a:cubicBezTo>
                    <a:pt x="116" y="2186"/>
                    <a:pt x="94" y="2223"/>
                    <a:pt x="80" y="2250"/>
                  </a:cubicBezTo>
                  <a:cubicBezTo>
                    <a:pt x="66" y="2273"/>
                    <a:pt x="59" y="2287"/>
                    <a:pt x="44" y="2300"/>
                  </a:cubicBezTo>
                  <a:cubicBezTo>
                    <a:pt x="44" y="2316"/>
                    <a:pt x="37" y="2323"/>
                    <a:pt x="37" y="2330"/>
                  </a:cubicBezTo>
                  <a:cubicBezTo>
                    <a:pt x="30" y="2343"/>
                    <a:pt x="30" y="2352"/>
                    <a:pt x="23" y="2366"/>
                  </a:cubicBezTo>
                  <a:lnTo>
                    <a:pt x="23" y="2373"/>
                  </a:lnTo>
                  <a:cubicBezTo>
                    <a:pt x="16" y="2395"/>
                    <a:pt x="7" y="2416"/>
                    <a:pt x="7" y="2438"/>
                  </a:cubicBezTo>
                  <a:cubicBezTo>
                    <a:pt x="1" y="2452"/>
                    <a:pt x="1" y="2466"/>
                    <a:pt x="1" y="2481"/>
                  </a:cubicBezTo>
                  <a:lnTo>
                    <a:pt x="1" y="2532"/>
                  </a:lnTo>
                  <a:cubicBezTo>
                    <a:pt x="1" y="2611"/>
                    <a:pt x="7" y="2661"/>
                    <a:pt x="30" y="2711"/>
                  </a:cubicBezTo>
                  <a:cubicBezTo>
                    <a:pt x="44" y="2754"/>
                    <a:pt x="66" y="2790"/>
                    <a:pt x="87" y="2827"/>
                  </a:cubicBezTo>
                  <a:cubicBezTo>
                    <a:pt x="109" y="2861"/>
                    <a:pt x="130" y="2897"/>
                    <a:pt x="152" y="2940"/>
                  </a:cubicBezTo>
                  <a:cubicBezTo>
                    <a:pt x="159" y="2963"/>
                    <a:pt x="166" y="2983"/>
                    <a:pt x="180" y="3013"/>
                  </a:cubicBezTo>
                  <a:cubicBezTo>
                    <a:pt x="189" y="3034"/>
                    <a:pt x="195" y="3063"/>
                    <a:pt x="202" y="3099"/>
                  </a:cubicBezTo>
                  <a:cubicBezTo>
                    <a:pt x="209" y="3135"/>
                    <a:pt x="216" y="3163"/>
                    <a:pt x="216" y="3192"/>
                  </a:cubicBezTo>
                  <a:cubicBezTo>
                    <a:pt x="223" y="3222"/>
                    <a:pt x="223" y="3242"/>
                    <a:pt x="223" y="3272"/>
                  </a:cubicBezTo>
                  <a:lnTo>
                    <a:pt x="223" y="3329"/>
                  </a:lnTo>
                  <a:cubicBezTo>
                    <a:pt x="223" y="3344"/>
                    <a:pt x="216" y="3351"/>
                    <a:pt x="216" y="3365"/>
                  </a:cubicBezTo>
                  <a:lnTo>
                    <a:pt x="216" y="3394"/>
                  </a:lnTo>
                  <a:cubicBezTo>
                    <a:pt x="209" y="3458"/>
                    <a:pt x="209" y="3530"/>
                    <a:pt x="252" y="3653"/>
                  </a:cubicBezTo>
                  <a:cubicBezTo>
                    <a:pt x="252" y="3667"/>
                    <a:pt x="259" y="3674"/>
                    <a:pt x="266" y="3689"/>
                  </a:cubicBezTo>
                  <a:cubicBezTo>
                    <a:pt x="282" y="3732"/>
                    <a:pt x="302" y="3782"/>
                    <a:pt x="318" y="3825"/>
                  </a:cubicBezTo>
                  <a:cubicBezTo>
                    <a:pt x="375" y="3948"/>
                    <a:pt x="432" y="4069"/>
                    <a:pt x="504" y="4177"/>
                  </a:cubicBezTo>
                  <a:cubicBezTo>
                    <a:pt x="627" y="4364"/>
                    <a:pt x="777" y="4508"/>
                    <a:pt x="972" y="4579"/>
                  </a:cubicBezTo>
                  <a:cubicBezTo>
                    <a:pt x="1187" y="4500"/>
                    <a:pt x="1337" y="4343"/>
                    <a:pt x="1467" y="4141"/>
                  </a:cubicBezTo>
                  <a:cubicBezTo>
                    <a:pt x="1526" y="4048"/>
                    <a:pt x="1582" y="3932"/>
                    <a:pt x="1632" y="3818"/>
                  </a:cubicBezTo>
                  <a:cubicBezTo>
                    <a:pt x="1646" y="3775"/>
                    <a:pt x="1669" y="3732"/>
                    <a:pt x="1682" y="3689"/>
                  </a:cubicBezTo>
                  <a:cubicBezTo>
                    <a:pt x="1689" y="3674"/>
                    <a:pt x="1698" y="3660"/>
                    <a:pt x="1698" y="3646"/>
                  </a:cubicBezTo>
                  <a:cubicBezTo>
                    <a:pt x="1741" y="3530"/>
                    <a:pt x="1741" y="3458"/>
                    <a:pt x="1733" y="3394"/>
                  </a:cubicBezTo>
                  <a:lnTo>
                    <a:pt x="1733" y="3365"/>
                  </a:lnTo>
                  <a:lnTo>
                    <a:pt x="1733" y="3358"/>
                  </a:lnTo>
                  <a:cubicBezTo>
                    <a:pt x="1726" y="3351"/>
                    <a:pt x="1726" y="3344"/>
                    <a:pt x="1726" y="3329"/>
                  </a:cubicBezTo>
                  <a:lnTo>
                    <a:pt x="1726" y="3301"/>
                  </a:lnTo>
                  <a:lnTo>
                    <a:pt x="1726" y="3272"/>
                  </a:lnTo>
                  <a:lnTo>
                    <a:pt x="1726" y="3192"/>
                  </a:lnTo>
                  <a:cubicBezTo>
                    <a:pt x="1733" y="3163"/>
                    <a:pt x="1733" y="3135"/>
                    <a:pt x="1748" y="3099"/>
                  </a:cubicBezTo>
                  <a:cubicBezTo>
                    <a:pt x="1755" y="3063"/>
                    <a:pt x="1762" y="3034"/>
                    <a:pt x="1769" y="3013"/>
                  </a:cubicBezTo>
                  <a:cubicBezTo>
                    <a:pt x="1776" y="2983"/>
                    <a:pt x="1791" y="2963"/>
                    <a:pt x="1798" y="2940"/>
                  </a:cubicBezTo>
                  <a:cubicBezTo>
                    <a:pt x="1819" y="2897"/>
                    <a:pt x="1841" y="2861"/>
                    <a:pt x="1862" y="2827"/>
                  </a:cubicBezTo>
                  <a:cubicBezTo>
                    <a:pt x="1884" y="2790"/>
                    <a:pt x="1898" y="2754"/>
                    <a:pt x="1921" y="2711"/>
                  </a:cubicBezTo>
                  <a:cubicBezTo>
                    <a:pt x="1934" y="2661"/>
                    <a:pt x="1948" y="2611"/>
                    <a:pt x="1948" y="2532"/>
                  </a:cubicBezTo>
                  <a:lnTo>
                    <a:pt x="1948" y="2481"/>
                  </a:lnTo>
                  <a:cubicBezTo>
                    <a:pt x="1948" y="2466"/>
                    <a:pt x="1941" y="2452"/>
                    <a:pt x="1941" y="2438"/>
                  </a:cubicBezTo>
                  <a:cubicBezTo>
                    <a:pt x="1934" y="2409"/>
                    <a:pt x="1934" y="2387"/>
                    <a:pt x="1927" y="2366"/>
                  </a:cubicBezTo>
                  <a:cubicBezTo>
                    <a:pt x="1921" y="2343"/>
                    <a:pt x="1914" y="2323"/>
                    <a:pt x="1898" y="2300"/>
                  </a:cubicBezTo>
                  <a:cubicBezTo>
                    <a:pt x="1891" y="2287"/>
                    <a:pt x="1884" y="2273"/>
                    <a:pt x="1871" y="2250"/>
                  </a:cubicBezTo>
                  <a:cubicBezTo>
                    <a:pt x="1848" y="2223"/>
                    <a:pt x="1834" y="2186"/>
                    <a:pt x="1812" y="2150"/>
                  </a:cubicBezTo>
                  <a:cubicBezTo>
                    <a:pt x="1798" y="2107"/>
                    <a:pt x="1784" y="2057"/>
                    <a:pt x="1769" y="1985"/>
                  </a:cubicBezTo>
                  <a:cubicBezTo>
                    <a:pt x="1769" y="1971"/>
                    <a:pt x="1762" y="1955"/>
                    <a:pt x="1762" y="1942"/>
                  </a:cubicBezTo>
                  <a:cubicBezTo>
                    <a:pt x="1755" y="1898"/>
                    <a:pt x="1762" y="1855"/>
                    <a:pt x="1762" y="1819"/>
                  </a:cubicBezTo>
                  <a:cubicBezTo>
                    <a:pt x="1762" y="1776"/>
                    <a:pt x="1776" y="1733"/>
                    <a:pt x="1784" y="1697"/>
                  </a:cubicBezTo>
                  <a:cubicBezTo>
                    <a:pt x="1798" y="1619"/>
                    <a:pt x="1812" y="1540"/>
                    <a:pt x="1776" y="1403"/>
                  </a:cubicBezTo>
                  <a:cubicBezTo>
                    <a:pt x="1755" y="1331"/>
                    <a:pt x="1726" y="1288"/>
                    <a:pt x="1698" y="1251"/>
                  </a:cubicBezTo>
                  <a:cubicBezTo>
                    <a:pt x="1669" y="1215"/>
                    <a:pt x="1639" y="1188"/>
                    <a:pt x="1612" y="1165"/>
                  </a:cubicBezTo>
                  <a:cubicBezTo>
                    <a:pt x="1553" y="1108"/>
                    <a:pt x="1496" y="1065"/>
                    <a:pt x="1446" y="936"/>
                  </a:cubicBezTo>
                  <a:cubicBezTo>
                    <a:pt x="1387" y="813"/>
                    <a:pt x="1381" y="734"/>
                    <a:pt x="1381" y="655"/>
                  </a:cubicBezTo>
                  <a:cubicBezTo>
                    <a:pt x="1381" y="618"/>
                    <a:pt x="1374" y="575"/>
                    <a:pt x="1367" y="532"/>
                  </a:cubicBezTo>
                  <a:cubicBezTo>
                    <a:pt x="1301" y="316"/>
                    <a:pt x="1122" y="73"/>
                    <a:pt x="972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3" name="Google Shape;3303;p59"/>
            <p:cNvSpPr/>
            <p:nvPr/>
          </p:nvSpPr>
          <p:spPr>
            <a:xfrm>
              <a:off x="7903434" y="6039670"/>
              <a:ext cx="107" cy="445261"/>
            </a:xfrm>
            <a:custGeom>
              <a:avLst/>
              <a:gdLst/>
              <a:ahLst/>
              <a:cxnLst/>
              <a:rect l="l" t="t" r="r" b="b"/>
              <a:pathLst>
                <a:path w="1" h="4162" extrusionOk="0">
                  <a:moveTo>
                    <a:pt x="1" y="416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4" name="Google Shape;3304;p59"/>
            <p:cNvSpPr/>
            <p:nvPr/>
          </p:nvSpPr>
          <p:spPr>
            <a:xfrm>
              <a:off x="7903434" y="6039670"/>
              <a:ext cx="107" cy="445261"/>
            </a:xfrm>
            <a:custGeom>
              <a:avLst/>
              <a:gdLst/>
              <a:ahLst/>
              <a:cxnLst/>
              <a:rect l="l" t="t" r="r" b="b"/>
              <a:pathLst>
                <a:path w="1" h="4162" fill="none" extrusionOk="0">
                  <a:moveTo>
                    <a:pt x="1" y="416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5" name="Google Shape;3305;p59"/>
            <p:cNvSpPr/>
            <p:nvPr/>
          </p:nvSpPr>
          <p:spPr>
            <a:xfrm>
              <a:off x="7843524" y="6437967"/>
              <a:ext cx="120783" cy="30918"/>
            </a:xfrm>
            <a:custGeom>
              <a:avLst/>
              <a:gdLst/>
              <a:ahLst/>
              <a:cxnLst/>
              <a:rect l="l" t="t" r="r" b="b"/>
              <a:pathLst>
                <a:path w="1129" h="289" fill="none" extrusionOk="0">
                  <a:moveTo>
                    <a:pt x="0" y="1"/>
                  </a:moveTo>
                  <a:lnTo>
                    <a:pt x="561" y="289"/>
                  </a:lnTo>
                  <a:lnTo>
                    <a:pt x="1128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6" name="Google Shape;3306;p59"/>
            <p:cNvSpPr/>
            <p:nvPr/>
          </p:nvSpPr>
          <p:spPr>
            <a:xfrm>
              <a:off x="7823412" y="6363400"/>
              <a:ext cx="160795" cy="40867"/>
            </a:xfrm>
            <a:custGeom>
              <a:avLst/>
              <a:gdLst/>
              <a:ahLst/>
              <a:cxnLst/>
              <a:rect l="l" t="t" r="r" b="b"/>
              <a:pathLst>
                <a:path w="1503" h="382" fill="none" extrusionOk="0">
                  <a:moveTo>
                    <a:pt x="0" y="1"/>
                  </a:moveTo>
                  <a:lnTo>
                    <a:pt x="749" y="382"/>
                  </a:lnTo>
                  <a:lnTo>
                    <a:pt x="1503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7" name="Google Shape;3307;p59"/>
            <p:cNvSpPr/>
            <p:nvPr/>
          </p:nvSpPr>
          <p:spPr>
            <a:xfrm>
              <a:off x="7799554" y="6285730"/>
              <a:ext cx="207760" cy="53277"/>
            </a:xfrm>
            <a:custGeom>
              <a:avLst/>
              <a:gdLst/>
              <a:ahLst/>
              <a:cxnLst/>
              <a:rect l="l" t="t" r="r" b="b"/>
              <a:pathLst>
                <a:path w="1942" h="498" fill="none" extrusionOk="0">
                  <a:moveTo>
                    <a:pt x="1" y="0"/>
                  </a:moveTo>
                  <a:lnTo>
                    <a:pt x="972" y="497"/>
                  </a:lnTo>
                  <a:lnTo>
                    <a:pt x="1941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8" name="Google Shape;3308;p59"/>
            <p:cNvSpPr/>
            <p:nvPr/>
          </p:nvSpPr>
          <p:spPr>
            <a:xfrm>
              <a:off x="7815816" y="6232025"/>
              <a:ext cx="175451" cy="45254"/>
            </a:xfrm>
            <a:custGeom>
              <a:avLst/>
              <a:gdLst/>
              <a:ahLst/>
              <a:cxnLst/>
              <a:rect l="l" t="t" r="r" b="b"/>
              <a:pathLst>
                <a:path w="1640" h="423" fill="none" extrusionOk="0">
                  <a:moveTo>
                    <a:pt x="0" y="7"/>
                  </a:moveTo>
                  <a:lnTo>
                    <a:pt x="813" y="423"/>
                  </a:lnTo>
                  <a:lnTo>
                    <a:pt x="820" y="416"/>
                  </a:lnTo>
                  <a:lnTo>
                    <a:pt x="1639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09" name="Google Shape;3309;p59"/>
            <p:cNvSpPr/>
            <p:nvPr/>
          </p:nvSpPr>
          <p:spPr>
            <a:xfrm>
              <a:off x="7816565" y="6165054"/>
              <a:ext cx="174702" cy="44719"/>
            </a:xfrm>
            <a:custGeom>
              <a:avLst/>
              <a:gdLst/>
              <a:ahLst/>
              <a:cxnLst/>
              <a:rect l="l" t="t" r="r" b="b"/>
              <a:pathLst>
                <a:path w="1633" h="418" fill="none" extrusionOk="0">
                  <a:moveTo>
                    <a:pt x="0" y="0"/>
                  </a:moveTo>
                  <a:lnTo>
                    <a:pt x="813" y="418"/>
                  </a:lnTo>
                  <a:lnTo>
                    <a:pt x="1632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10" name="Google Shape;3310;p59"/>
            <p:cNvSpPr/>
            <p:nvPr/>
          </p:nvSpPr>
          <p:spPr>
            <a:xfrm>
              <a:off x="7848124" y="6118837"/>
              <a:ext cx="111583" cy="28564"/>
            </a:xfrm>
            <a:custGeom>
              <a:avLst/>
              <a:gdLst/>
              <a:ahLst/>
              <a:cxnLst/>
              <a:rect l="l" t="t" r="r" b="b"/>
              <a:pathLst>
                <a:path w="1043" h="267" fill="none" extrusionOk="0">
                  <a:moveTo>
                    <a:pt x="0" y="1"/>
                  </a:moveTo>
                  <a:lnTo>
                    <a:pt x="518" y="267"/>
                  </a:lnTo>
                  <a:lnTo>
                    <a:pt x="1042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  <p:sp>
          <p:nvSpPr>
            <p:cNvPr id="3311" name="Google Shape;3311;p59"/>
            <p:cNvSpPr/>
            <p:nvPr/>
          </p:nvSpPr>
          <p:spPr>
            <a:xfrm>
              <a:off x="7862674" y="6062029"/>
              <a:ext cx="82377" cy="20755"/>
            </a:xfrm>
            <a:custGeom>
              <a:avLst/>
              <a:gdLst/>
              <a:ahLst/>
              <a:cxnLst/>
              <a:rect l="l" t="t" r="r" b="b"/>
              <a:pathLst>
                <a:path w="770" h="194" fill="none" extrusionOk="0">
                  <a:moveTo>
                    <a:pt x="0" y="1"/>
                  </a:moveTo>
                  <a:lnTo>
                    <a:pt x="382" y="194"/>
                  </a:lnTo>
                  <a:lnTo>
                    <a:pt x="770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dirty="0"/>
            </a:p>
          </p:txBody>
        </p:sp>
      </p:grpSp>
      <p:sp>
        <p:nvSpPr>
          <p:cNvPr id="3312" name="Google Shape;3312;p59"/>
          <p:cNvSpPr txBox="1"/>
          <p:nvPr/>
        </p:nvSpPr>
        <p:spPr>
          <a:xfrm>
            <a:off x="789425" y="3457221"/>
            <a:ext cx="23079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191919"/>
                </a:solidFill>
                <a:latin typeface="Albert Sans"/>
                <a:ea typeface="Albert Sans"/>
                <a:cs typeface="Albert Sans"/>
                <a:sym typeface="Albert Sans"/>
              </a:rPr>
              <a:t>Réduire les trous dans l’emploi du temps pour les élèves</a:t>
            </a:r>
          </a:p>
        </p:txBody>
      </p:sp>
      <p:sp>
        <p:nvSpPr>
          <p:cNvPr id="3314" name="Google Shape;3314;p59"/>
          <p:cNvSpPr txBox="1"/>
          <p:nvPr/>
        </p:nvSpPr>
        <p:spPr>
          <a:xfrm>
            <a:off x="3418010" y="3457221"/>
            <a:ext cx="23079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191919"/>
                </a:solidFill>
                <a:latin typeface="Albert Sans"/>
                <a:ea typeface="Albert Sans"/>
                <a:cs typeface="Albert Sans"/>
                <a:sym typeface="Albert Sans"/>
              </a:rPr>
              <a:t>Éviter les cours en fin de journée, sur la dernière heure</a:t>
            </a:r>
          </a:p>
        </p:txBody>
      </p:sp>
      <p:sp>
        <p:nvSpPr>
          <p:cNvPr id="3318" name="Google Shape;3318;p59"/>
          <p:cNvSpPr/>
          <p:nvPr/>
        </p:nvSpPr>
        <p:spPr>
          <a:xfrm>
            <a:off x="810900" y="2190575"/>
            <a:ext cx="22938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 </a:t>
            </a:r>
          </a:p>
        </p:txBody>
      </p:sp>
      <p:sp>
        <p:nvSpPr>
          <p:cNvPr id="3322" name="Google Shape;3322;p59"/>
          <p:cNvSpPr/>
          <p:nvPr/>
        </p:nvSpPr>
        <p:spPr>
          <a:xfrm>
            <a:off x="3425050" y="2190575"/>
            <a:ext cx="22938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 </a:t>
            </a:r>
          </a:p>
        </p:txBody>
      </p:sp>
      <p:sp>
        <p:nvSpPr>
          <p:cNvPr id="3326" name="Google Shape;3326;p59"/>
          <p:cNvSpPr txBox="1"/>
          <p:nvPr/>
        </p:nvSpPr>
        <p:spPr>
          <a:xfrm>
            <a:off x="6046596" y="3457221"/>
            <a:ext cx="23079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191919"/>
                </a:solidFill>
                <a:latin typeface="Albert Sans"/>
                <a:ea typeface="Albert Sans"/>
                <a:cs typeface="Albert Sans"/>
                <a:sym typeface="Albert Sans"/>
              </a:rPr>
              <a:t>Minimiser les cours d’une heure et favoriser les cours de deux heures</a:t>
            </a:r>
          </a:p>
        </p:txBody>
      </p:sp>
      <p:sp>
        <p:nvSpPr>
          <p:cNvPr id="2" name="Google Shape;2212;p49">
            <a:extLst>
              <a:ext uri="{FF2B5EF4-FFF2-40B4-BE49-F238E27FC236}">
                <a16:creationId xmlns:a16="http://schemas.microsoft.com/office/drawing/2014/main" id="{86A83118-D4CB-6F6D-46F8-6EA473D590CC}"/>
              </a:ext>
            </a:extLst>
          </p:cNvPr>
          <p:cNvSpPr txBox="1">
            <a:spLocks/>
          </p:cNvSpPr>
          <p:nvPr/>
        </p:nvSpPr>
        <p:spPr>
          <a:xfrm>
            <a:off x="713100" y="140232"/>
            <a:ext cx="6270406" cy="85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fr-FR" sz="1600" noProof="0" dirty="0"/>
              <a:t>Modélisation du problème</a:t>
            </a:r>
            <a:br>
              <a:rPr lang="fr-FR" noProof="0" dirty="0"/>
            </a:br>
            <a:r>
              <a:rPr lang="fr-FR" noProof="0" dirty="0"/>
              <a:t>Les minimisation</a:t>
            </a:r>
            <a:r>
              <a:rPr lang="fr-FR" dirty="0"/>
              <a:t>s </a:t>
            </a:r>
            <a:r>
              <a:rPr lang="fr-FR" noProof="0" dirty="0"/>
              <a:t>: </a:t>
            </a:r>
          </a:p>
        </p:txBody>
      </p:sp>
      <p:sp>
        <p:nvSpPr>
          <p:cNvPr id="3319" name="Google Shape;3319;p59"/>
          <p:cNvSpPr/>
          <p:nvPr/>
        </p:nvSpPr>
        <p:spPr>
          <a:xfrm rot="16200000">
            <a:off x="3493911" y="1668002"/>
            <a:ext cx="2156179" cy="1026312"/>
          </a:xfrm>
          <a:prstGeom prst="rect">
            <a:avLst/>
          </a:prstGeom>
          <a:noFill/>
          <a:ln w="9525" cap="flat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  <p:sp>
        <p:nvSpPr>
          <p:cNvPr id="3320" name="Google Shape;3320;p59"/>
          <p:cNvSpPr/>
          <p:nvPr/>
        </p:nvSpPr>
        <p:spPr>
          <a:xfrm rot="16200000">
            <a:off x="4028062" y="2202153"/>
            <a:ext cx="1087875" cy="1026312"/>
          </a:xfrm>
          <a:prstGeom prst="rect">
            <a:avLst/>
          </a:prstGeom>
          <a:solidFill>
            <a:srgbClr val="4AAEBF"/>
          </a:solidFill>
          <a:ln w="9525" cap="flat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  <p:sp>
        <p:nvSpPr>
          <p:cNvPr id="3" name="Google Shape;3320;p59">
            <a:extLst>
              <a:ext uri="{FF2B5EF4-FFF2-40B4-BE49-F238E27FC236}">
                <a16:creationId xmlns:a16="http://schemas.microsoft.com/office/drawing/2014/main" id="{0200FC76-4ADF-68E3-2BF6-FC95495C1A8C}"/>
              </a:ext>
            </a:extLst>
          </p:cNvPr>
          <p:cNvSpPr/>
          <p:nvPr/>
        </p:nvSpPr>
        <p:spPr>
          <a:xfrm rot="16200000">
            <a:off x="4282915" y="1372140"/>
            <a:ext cx="578069" cy="1026311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  <p:sp>
        <p:nvSpPr>
          <p:cNvPr id="4" name="Google Shape;3320;p59">
            <a:extLst>
              <a:ext uri="{FF2B5EF4-FFF2-40B4-BE49-F238E27FC236}">
                <a16:creationId xmlns:a16="http://schemas.microsoft.com/office/drawing/2014/main" id="{01082055-B973-F2A7-9D96-DFCB5F385255}"/>
              </a:ext>
            </a:extLst>
          </p:cNvPr>
          <p:cNvSpPr/>
          <p:nvPr/>
        </p:nvSpPr>
        <p:spPr>
          <a:xfrm rot="16200000">
            <a:off x="4325303" y="836509"/>
            <a:ext cx="493192" cy="1026311"/>
          </a:xfrm>
          <a:prstGeom prst="rect">
            <a:avLst/>
          </a:prstGeom>
          <a:solidFill>
            <a:schemeClr val="tx2"/>
          </a:solidFill>
          <a:ln w="9525" cap="flat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  <p:sp>
        <p:nvSpPr>
          <p:cNvPr id="6" name="Google Shape;2230;p50">
            <a:extLst>
              <a:ext uri="{FF2B5EF4-FFF2-40B4-BE49-F238E27FC236}">
                <a16:creationId xmlns:a16="http://schemas.microsoft.com/office/drawing/2014/main" id="{FAE7015E-95DA-3F10-82FD-2CD3C5808EB6}"/>
              </a:ext>
            </a:extLst>
          </p:cNvPr>
          <p:cNvSpPr txBox="1"/>
          <p:nvPr/>
        </p:nvSpPr>
        <p:spPr>
          <a:xfrm>
            <a:off x="849904" y="3186771"/>
            <a:ext cx="914979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noProof="0" dirty="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rPr>
              <a:t>08</a:t>
            </a:r>
          </a:p>
        </p:txBody>
      </p:sp>
      <p:sp>
        <p:nvSpPr>
          <p:cNvPr id="7" name="Google Shape;2230;p50">
            <a:extLst>
              <a:ext uri="{FF2B5EF4-FFF2-40B4-BE49-F238E27FC236}">
                <a16:creationId xmlns:a16="http://schemas.microsoft.com/office/drawing/2014/main" id="{E293C995-7221-1080-EFAC-9142AE862273}"/>
              </a:ext>
            </a:extLst>
          </p:cNvPr>
          <p:cNvSpPr txBox="1"/>
          <p:nvPr/>
        </p:nvSpPr>
        <p:spPr>
          <a:xfrm>
            <a:off x="3326952" y="3186770"/>
            <a:ext cx="914979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noProof="0" dirty="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rPr>
              <a:t>09</a:t>
            </a:r>
          </a:p>
        </p:txBody>
      </p:sp>
      <p:sp>
        <p:nvSpPr>
          <p:cNvPr id="8" name="Google Shape;2230;p50">
            <a:extLst>
              <a:ext uri="{FF2B5EF4-FFF2-40B4-BE49-F238E27FC236}">
                <a16:creationId xmlns:a16="http://schemas.microsoft.com/office/drawing/2014/main" id="{40A7AEC3-D91F-C12A-758D-7243A9914D2C}"/>
              </a:ext>
            </a:extLst>
          </p:cNvPr>
          <p:cNvSpPr txBox="1"/>
          <p:nvPr/>
        </p:nvSpPr>
        <p:spPr>
          <a:xfrm>
            <a:off x="5977668" y="3186770"/>
            <a:ext cx="914979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noProof="0" dirty="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rPr>
              <a:t>10</a:t>
            </a:r>
          </a:p>
        </p:txBody>
      </p:sp>
      <p:cxnSp>
        <p:nvCxnSpPr>
          <p:cNvPr id="14" name="Connecteur en arc 13">
            <a:extLst>
              <a:ext uri="{FF2B5EF4-FFF2-40B4-BE49-F238E27FC236}">
                <a16:creationId xmlns:a16="http://schemas.microsoft.com/office/drawing/2014/main" id="{E4D98664-B981-7AED-4287-766D7A77BFC0}"/>
              </a:ext>
            </a:extLst>
          </p:cNvPr>
          <p:cNvCxnSpPr>
            <a:stCxn id="3312" idx="0"/>
            <a:endCxn id="3320" idx="0"/>
          </p:cNvCxnSpPr>
          <p:nvPr/>
        </p:nvCxnSpPr>
        <p:spPr>
          <a:xfrm rot="5400000" flipH="1" flipV="1">
            <a:off x="2630153" y="2028531"/>
            <a:ext cx="741912" cy="2115469"/>
          </a:xfrm>
          <a:prstGeom prst="curvedConnector2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en arc 15">
            <a:extLst>
              <a:ext uri="{FF2B5EF4-FFF2-40B4-BE49-F238E27FC236}">
                <a16:creationId xmlns:a16="http://schemas.microsoft.com/office/drawing/2014/main" id="{4201E877-712F-D17F-67AA-FAAC0057E128}"/>
              </a:ext>
            </a:extLst>
          </p:cNvPr>
          <p:cNvCxnSpPr>
            <a:cxnSpLocks/>
            <a:stCxn id="3314" idx="3"/>
            <a:endCxn id="3" idx="2"/>
          </p:cNvCxnSpPr>
          <p:nvPr/>
        </p:nvCxnSpPr>
        <p:spPr>
          <a:xfrm flipH="1" flipV="1">
            <a:off x="5085105" y="1885295"/>
            <a:ext cx="640805" cy="2012776"/>
          </a:xfrm>
          <a:prstGeom prst="curvedConnector3">
            <a:avLst>
              <a:gd name="adj1" fmla="val -35674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en arc 27">
            <a:extLst>
              <a:ext uri="{FF2B5EF4-FFF2-40B4-BE49-F238E27FC236}">
                <a16:creationId xmlns:a16="http://schemas.microsoft.com/office/drawing/2014/main" id="{1DF107F7-9CA1-D2BF-B9F6-AA8272EE1E7E}"/>
              </a:ext>
            </a:extLst>
          </p:cNvPr>
          <p:cNvCxnSpPr>
            <a:cxnSpLocks/>
            <a:stCxn id="3326" idx="0"/>
            <a:endCxn id="4" idx="2"/>
          </p:cNvCxnSpPr>
          <p:nvPr/>
        </p:nvCxnSpPr>
        <p:spPr>
          <a:xfrm rot="16200000" flipV="1">
            <a:off x="5089023" y="1345697"/>
            <a:ext cx="2107557" cy="2115491"/>
          </a:xfrm>
          <a:prstGeom prst="curvedConnector2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Google Shape;2230;p50">
            <a:extLst>
              <a:ext uri="{FF2B5EF4-FFF2-40B4-BE49-F238E27FC236}">
                <a16:creationId xmlns:a16="http://schemas.microsoft.com/office/drawing/2014/main" id="{9F8CE3F9-6229-007B-1485-E7F23C6BAD36}"/>
              </a:ext>
            </a:extLst>
          </p:cNvPr>
          <p:cNvSpPr txBox="1"/>
          <p:nvPr/>
        </p:nvSpPr>
        <p:spPr>
          <a:xfrm>
            <a:off x="4058692" y="2444859"/>
            <a:ext cx="1026313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x</a:t>
            </a:r>
            <a:r>
              <a:rPr lang="fr-FR" sz="2400" b="1" noProof="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10</a:t>
            </a:r>
          </a:p>
        </p:txBody>
      </p:sp>
      <p:sp>
        <p:nvSpPr>
          <p:cNvPr id="31" name="Google Shape;2230;p50">
            <a:extLst>
              <a:ext uri="{FF2B5EF4-FFF2-40B4-BE49-F238E27FC236}">
                <a16:creationId xmlns:a16="http://schemas.microsoft.com/office/drawing/2014/main" id="{A94B2138-8D38-607A-93BD-0F56C313E9D7}"/>
              </a:ext>
            </a:extLst>
          </p:cNvPr>
          <p:cNvSpPr txBox="1"/>
          <p:nvPr/>
        </p:nvSpPr>
        <p:spPr>
          <a:xfrm>
            <a:off x="4053682" y="1611887"/>
            <a:ext cx="1026313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x5</a:t>
            </a:r>
            <a:endParaRPr lang="fr-FR" sz="2400" b="1" noProof="0" dirty="0">
              <a:solidFill>
                <a:schemeClr val="bg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2" name="Google Shape;2230;p50">
            <a:extLst>
              <a:ext uri="{FF2B5EF4-FFF2-40B4-BE49-F238E27FC236}">
                <a16:creationId xmlns:a16="http://schemas.microsoft.com/office/drawing/2014/main" id="{B0D50A13-BE97-0A4E-2EB2-DB42F55001E9}"/>
              </a:ext>
            </a:extLst>
          </p:cNvPr>
          <p:cNvSpPr txBox="1"/>
          <p:nvPr/>
        </p:nvSpPr>
        <p:spPr>
          <a:xfrm>
            <a:off x="4048621" y="1078298"/>
            <a:ext cx="1026313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x4</a:t>
            </a:r>
            <a:endParaRPr lang="fr-FR" sz="2400" b="1" noProof="0" dirty="0">
              <a:solidFill>
                <a:schemeClr val="bg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2" grpId="0"/>
      <p:bldP spid="3314" grpId="0"/>
      <p:bldP spid="3326" grpId="0"/>
      <p:bldP spid="3320" grpId="0" animBg="1"/>
      <p:bldP spid="3" grpId="0" animBg="1"/>
      <p:bldP spid="4" grpId="0" animBg="1"/>
      <p:bldP spid="6" grpId="0"/>
      <p:bldP spid="7" grpId="0"/>
      <p:bldP spid="8" grpId="0"/>
      <p:bldP spid="30" grpId="0"/>
      <p:bldP spid="31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41"/>
          <p:cNvSpPr txBox="1">
            <a:spLocks noGrp="1"/>
          </p:cNvSpPr>
          <p:nvPr>
            <p:ph type="title"/>
          </p:nvPr>
        </p:nvSpPr>
        <p:spPr>
          <a:xfrm>
            <a:off x="278973" y="144856"/>
            <a:ext cx="7245854" cy="7644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Choix du </a:t>
            </a:r>
            <a:r>
              <a:rPr lang="en" sz="4000" dirty="0" err="1"/>
              <a:t>solveur</a:t>
            </a:r>
            <a:r>
              <a:rPr lang="en" sz="4000" dirty="0"/>
              <a:t> :</a:t>
            </a:r>
            <a:endParaRPr sz="4000" dirty="0"/>
          </a:p>
        </p:txBody>
      </p:sp>
      <p:sp>
        <p:nvSpPr>
          <p:cNvPr id="780" name="Google Shape;780;p41"/>
          <p:cNvSpPr txBox="1">
            <a:spLocks noGrp="1"/>
          </p:cNvSpPr>
          <p:nvPr>
            <p:ph type="subTitle" idx="1"/>
          </p:nvPr>
        </p:nvSpPr>
        <p:spPr>
          <a:xfrm>
            <a:off x="4323838" y="1957910"/>
            <a:ext cx="4304120" cy="15914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2"/>
                </a:solidFill>
              </a:rPr>
              <a:t>OR-TOOLS</a:t>
            </a:r>
            <a:br>
              <a:rPr lang="en" sz="4800" b="1" dirty="0">
                <a:solidFill>
                  <a:schemeClr val="accent1"/>
                </a:solidFill>
              </a:rPr>
            </a:br>
            <a:endParaRPr sz="4800" b="1" dirty="0">
              <a:solidFill>
                <a:schemeClr val="accent1"/>
              </a:solidFill>
            </a:endParaRPr>
          </a:p>
        </p:txBody>
      </p:sp>
      <p:grpSp>
        <p:nvGrpSpPr>
          <p:cNvPr id="781" name="Google Shape;781;p41"/>
          <p:cNvGrpSpPr/>
          <p:nvPr/>
        </p:nvGrpSpPr>
        <p:grpSpPr>
          <a:xfrm>
            <a:off x="-117900" y="1369360"/>
            <a:ext cx="8039600" cy="4403965"/>
            <a:chOff x="-41700" y="1369360"/>
            <a:chExt cx="8039600" cy="4403965"/>
          </a:xfrm>
        </p:grpSpPr>
        <p:sp>
          <p:nvSpPr>
            <p:cNvPr id="782" name="Google Shape;782;p41"/>
            <p:cNvSpPr/>
            <p:nvPr/>
          </p:nvSpPr>
          <p:spPr>
            <a:xfrm>
              <a:off x="-41700" y="2753625"/>
              <a:ext cx="8039600" cy="3019700"/>
            </a:xfrm>
            <a:custGeom>
              <a:avLst/>
              <a:gdLst/>
              <a:ahLst/>
              <a:cxnLst/>
              <a:rect l="l" t="t" r="r" b="b"/>
              <a:pathLst>
                <a:path w="321584" h="120788" extrusionOk="0">
                  <a:moveTo>
                    <a:pt x="0" y="65800"/>
                  </a:moveTo>
                  <a:lnTo>
                    <a:pt x="112755" y="0"/>
                  </a:lnTo>
                  <a:lnTo>
                    <a:pt x="321584" y="120788"/>
                  </a:lnTo>
                  <a:lnTo>
                    <a:pt x="1853" y="120788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fr-US"/>
            </a:p>
          </p:txBody>
        </p:sp>
        <p:grpSp>
          <p:nvGrpSpPr>
            <p:cNvPr id="783" name="Google Shape;783;p41"/>
            <p:cNvGrpSpPr/>
            <p:nvPr/>
          </p:nvGrpSpPr>
          <p:grpSpPr>
            <a:xfrm>
              <a:off x="429385" y="1835802"/>
              <a:ext cx="3597433" cy="3118551"/>
              <a:chOff x="1022370" y="2273688"/>
              <a:chExt cx="2308414" cy="2001124"/>
            </a:xfrm>
          </p:grpSpPr>
          <p:sp>
            <p:nvSpPr>
              <p:cNvPr id="784" name="Google Shape;784;p41"/>
              <p:cNvSpPr/>
              <p:nvPr/>
            </p:nvSpPr>
            <p:spPr>
              <a:xfrm>
                <a:off x="2886981" y="3127148"/>
                <a:ext cx="3937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37" h="22" extrusionOk="0">
                    <a:moveTo>
                      <a:pt x="37" y="22"/>
                    </a:moveTo>
                    <a:cubicBezTo>
                      <a:pt x="23" y="15"/>
                      <a:pt x="16" y="8"/>
                      <a:pt x="1" y="1"/>
                    </a:cubicBezTo>
                    <a:lnTo>
                      <a:pt x="1" y="1"/>
                    </a:lnTo>
                    <a:cubicBezTo>
                      <a:pt x="16" y="8"/>
                      <a:pt x="23" y="15"/>
                      <a:pt x="37" y="22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1"/>
              <p:cNvSpPr/>
              <p:nvPr/>
            </p:nvSpPr>
            <p:spPr>
              <a:xfrm>
                <a:off x="2597883" y="3101824"/>
                <a:ext cx="355172" cy="185460"/>
              </a:xfrm>
              <a:custGeom>
                <a:avLst/>
                <a:gdLst/>
                <a:ahLst/>
                <a:cxnLst/>
                <a:rect l="l" t="t" r="r" b="b"/>
                <a:pathLst>
                  <a:path w="3338" h="1743" extrusionOk="0">
                    <a:moveTo>
                      <a:pt x="1453" y="1"/>
                    </a:moveTo>
                    <a:lnTo>
                      <a:pt x="1453" y="1"/>
                    </a:lnTo>
                    <a:cubicBezTo>
                      <a:pt x="1151" y="23"/>
                      <a:pt x="849" y="103"/>
                      <a:pt x="611" y="239"/>
                    </a:cubicBezTo>
                    <a:cubicBezTo>
                      <a:pt x="16" y="570"/>
                      <a:pt x="1" y="1122"/>
                      <a:pt x="584" y="1476"/>
                    </a:cubicBezTo>
                    <a:cubicBezTo>
                      <a:pt x="882" y="1653"/>
                      <a:pt x="1278" y="1743"/>
                      <a:pt x="1675" y="1743"/>
                    </a:cubicBezTo>
                    <a:cubicBezTo>
                      <a:pt x="2052" y="1743"/>
                      <a:pt x="2430" y="1661"/>
                      <a:pt x="2725" y="1497"/>
                    </a:cubicBezTo>
                    <a:cubicBezTo>
                      <a:pt x="3322" y="1158"/>
                      <a:pt x="3337" y="605"/>
                      <a:pt x="2754" y="260"/>
                    </a:cubicBezTo>
                    <a:cubicBezTo>
                      <a:pt x="2740" y="253"/>
                      <a:pt x="2733" y="246"/>
                      <a:pt x="2718" y="239"/>
                    </a:cubicBezTo>
                    <a:cubicBezTo>
                      <a:pt x="2588" y="167"/>
                      <a:pt x="2438" y="110"/>
                      <a:pt x="2286" y="66"/>
                    </a:cubicBezTo>
                    <a:lnTo>
                      <a:pt x="2266" y="123"/>
                    </a:lnTo>
                    <a:cubicBezTo>
                      <a:pt x="2388" y="160"/>
                      <a:pt x="2495" y="210"/>
                      <a:pt x="2595" y="268"/>
                    </a:cubicBezTo>
                    <a:cubicBezTo>
                      <a:pt x="3099" y="570"/>
                      <a:pt x="3085" y="1045"/>
                      <a:pt x="2575" y="1331"/>
                    </a:cubicBezTo>
                    <a:cubicBezTo>
                      <a:pt x="2320" y="1472"/>
                      <a:pt x="1993" y="1543"/>
                      <a:pt x="1668" y="1543"/>
                    </a:cubicBezTo>
                    <a:cubicBezTo>
                      <a:pt x="1330" y="1543"/>
                      <a:pt x="994" y="1467"/>
                      <a:pt x="741" y="1317"/>
                    </a:cubicBezTo>
                    <a:cubicBezTo>
                      <a:pt x="239" y="1015"/>
                      <a:pt x="253" y="541"/>
                      <a:pt x="763" y="253"/>
                    </a:cubicBezTo>
                    <a:cubicBezTo>
                      <a:pt x="956" y="146"/>
                      <a:pt x="1188" y="80"/>
                      <a:pt x="1431" y="53"/>
                    </a:cubicBez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1"/>
              <p:cNvSpPr/>
              <p:nvPr/>
            </p:nvSpPr>
            <p:spPr>
              <a:xfrm>
                <a:off x="2623207" y="3107357"/>
                <a:ext cx="304418" cy="158646"/>
              </a:xfrm>
              <a:custGeom>
                <a:avLst/>
                <a:gdLst/>
                <a:ahLst/>
                <a:cxnLst/>
                <a:rect l="l" t="t" r="r" b="b"/>
                <a:pathLst>
                  <a:path w="2861" h="1491" extrusionOk="0">
                    <a:moveTo>
                      <a:pt x="1193" y="1"/>
                    </a:moveTo>
                    <a:cubicBezTo>
                      <a:pt x="950" y="28"/>
                      <a:pt x="718" y="94"/>
                      <a:pt x="525" y="201"/>
                    </a:cubicBezTo>
                    <a:cubicBezTo>
                      <a:pt x="15" y="489"/>
                      <a:pt x="1" y="963"/>
                      <a:pt x="503" y="1265"/>
                    </a:cubicBezTo>
                    <a:cubicBezTo>
                      <a:pt x="756" y="1415"/>
                      <a:pt x="1092" y="1491"/>
                      <a:pt x="1430" y="1491"/>
                    </a:cubicBezTo>
                    <a:cubicBezTo>
                      <a:pt x="1755" y="1491"/>
                      <a:pt x="2082" y="1420"/>
                      <a:pt x="2337" y="1279"/>
                    </a:cubicBezTo>
                    <a:cubicBezTo>
                      <a:pt x="2847" y="993"/>
                      <a:pt x="2861" y="518"/>
                      <a:pt x="2357" y="216"/>
                    </a:cubicBezTo>
                    <a:cubicBezTo>
                      <a:pt x="2257" y="158"/>
                      <a:pt x="2150" y="108"/>
                      <a:pt x="2028" y="71"/>
                    </a:cubicBezTo>
                    <a:lnTo>
                      <a:pt x="1833" y="582"/>
                    </a:lnTo>
                    <a:lnTo>
                      <a:pt x="1452" y="805"/>
                    </a:lnTo>
                    <a:lnTo>
                      <a:pt x="993" y="539"/>
                    </a:lnTo>
                    <a:lnTo>
                      <a:pt x="119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1"/>
              <p:cNvSpPr/>
              <p:nvPr/>
            </p:nvSpPr>
            <p:spPr>
              <a:xfrm>
                <a:off x="2589477" y="3213654"/>
                <a:ext cx="371770" cy="125236"/>
              </a:xfrm>
              <a:custGeom>
                <a:avLst/>
                <a:gdLst/>
                <a:ahLst/>
                <a:cxnLst/>
                <a:rect l="l" t="t" r="r" b="b"/>
                <a:pathLst>
                  <a:path w="3494" h="1177" extrusionOk="0">
                    <a:moveTo>
                      <a:pt x="3494" y="7"/>
                    </a:moveTo>
                    <a:cubicBezTo>
                      <a:pt x="3491" y="31"/>
                      <a:pt x="3489" y="54"/>
                      <a:pt x="3488" y="76"/>
                    </a:cubicBezTo>
                    <a:lnTo>
                      <a:pt x="3488" y="76"/>
                    </a:lnTo>
                    <a:cubicBezTo>
                      <a:pt x="3491" y="53"/>
                      <a:pt x="3493" y="30"/>
                      <a:pt x="3494" y="7"/>
                    </a:cubicBezTo>
                    <a:close/>
                    <a:moveTo>
                      <a:pt x="0" y="1"/>
                    </a:moveTo>
                    <a:lnTo>
                      <a:pt x="0" y="166"/>
                    </a:lnTo>
                    <a:cubicBezTo>
                      <a:pt x="0" y="416"/>
                      <a:pt x="166" y="675"/>
                      <a:pt x="497" y="870"/>
                    </a:cubicBezTo>
                    <a:cubicBezTo>
                      <a:pt x="837" y="1074"/>
                      <a:pt x="1290" y="1177"/>
                      <a:pt x="1745" y="1177"/>
                    </a:cubicBezTo>
                    <a:cubicBezTo>
                      <a:pt x="2184" y="1177"/>
                      <a:pt x="2623" y="1081"/>
                      <a:pt x="2962" y="891"/>
                    </a:cubicBezTo>
                    <a:cubicBezTo>
                      <a:pt x="3314" y="697"/>
                      <a:pt x="3487" y="439"/>
                      <a:pt x="3487" y="173"/>
                    </a:cubicBezTo>
                    <a:cubicBezTo>
                      <a:pt x="3487" y="139"/>
                      <a:pt x="3487" y="108"/>
                      <a:pt x="3488" y="76"/>
                    </a:cubicBezTo>
                    <a:lnTo>
                      <a:pt x="3488" y="76"/>
                    </a:lnTo>
                    <a:cubicBezTo>
                      <a:pt x="3455" y="317"/>
                      <a:pt x="3284" y="549"/>
                      <a:pt x="2962" y="727"/>
                    </a:cubicBezTo>
                    <a:cubicBezTo>
                      <a:pt x="2624" y="917"/>
                      <a:pt x="2186" y="1012"/>
                      <a:pt x="1748" y="1012"/>
                    </a:cubicBezTo>
                    <a:cubicBezTo>
                      <a:pt x="1292" y="1012"/>
                      <a:pt x="838" y="909"/>
                      <a:pt x="497" y="704"/>
                    </a:cubicBezTo>
                    <a:cubicBezTo>
                      <a:pt x="166" y="511"/>
                      <a:pt x="0" y="252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1"/>
              <p:cNvSpPr/>
              <p:nvPr/>
            </p:nvSpPr>
            <p:spPr>
              <a:xfrm>
                <a:off x="2589477" y="3127148"/>
                <a:ext cx="371770" cy="194185"/>
              </a:xfrm>
              <a:custGeom>
                <a:avLst/>
                <a:gdLst/>
                <a:ahLst/>
                <a:cxnLst/>
                <a:rect l="l" t="t" r="r" b="b"/>
                <a:pathLst>
                  <a:path w="3494" h="1825" extrusionOk="0">
                    <a:moveTo>
                      <a:pt x="2833" y="22"/>
                    </a:moveTo>
                    <a:lnTo>
                      <a:pt x="2833" y="22"/>
                    </a:lnTo>
                    <a:cubicBezTo>
                      <a:pt x="2835" y="23"/>
                      <a:pt x="2837" y="24"/>
                      <a:pt x="2840" y="26"/>
                    </a:cubicBezTo>
                    <a:lnTo>
                      <a:pt x="2840" y="26"/>
                    </a:lnTo>
                    <a:cubicBezTo>
                      <a:pt x="2837" y="24"/>
                      <a:pt x="2835" y="23"/>
                      <a:pt x="2833" y="22"/>
                    </a:cubicBezTo>
                    <a:close/>
                    <a:moveTo>
                      <a:pt x="690" y="1"/>
                    </a:moveTo>
                    <a:lnTo>
                      <a:pt x="533" y="87"/>
                    </a:lnTo>
                    <a:cubicBezTo>
                      <a:pt x="181" y="289"/>
                      <a:pt x="0" y="548"/>
                      <a:pt x="0" y="814"/>
                    </a:cubicBezTo>
                    <a:cubicBezTo>
                      <a:pt x="0" y="1065"/>
                      <a:pt x="166" y="1324"/>
                      <a:pt x="497" y="1517"/>
                    </a:cubicBezTo>
                    <a:cubicBezTo>
                      <a:pt x="838" y="1722"/>
                      <a:pt x="1292" y="1825"/>
                      <a:pt x="1748" y="1825"/>
                    </a:cubicBezTo>
                    <a:cubicBezTo>
                      <a:pt x="2186" y="1825"/>
                      <a:pt x="2624" y="1730"/>
                      <a:pt x="2962" y="1540"/>
                    </a:cubicBezTo>
                    <a:cubicBezTo>
                      <a:pt x="3314" y="1345"/>
                      <a:pt x="3487" y="1086"/>
                      <a:pt x="3494" y="820"/>
                    </a:cubicBezTo>
                    <a:cubicBezTo>
                      <a:pt x="3494" y="569"/>
                      <a:pt x="3330" y="310"/>
                      <a:pt x="2999" y="117"/>
                    </a:cubicBezTo>
                    <a:cubicBezTo>
                      <a:pt x="2985" y="108"/>
                      <a:pt x="2969" y="101"/>
                      <a:pt x="2962" y="94"/>
                    </a:cubicBezTo>
                    <a:cubicBezTo>
                      <a:pt x="2942" y="80"/>
                      <a:pt x="2919" y="73"/>
                      <a:pt x="2905" y="58"/>
                    </a:cubicBezTo>
                    <a:cubicBezTo>
                      <a:pt x="2899" y="58"/>
                      <a:pt x="2883" y="51"/>
                      <a:pt x="2876" y="44"/>
                    </a:cubicBezTo>
                    <a:cubicBezTo>
                      <a:pt x="2864" y="38"/>
                      <a:pt x="2852" y="33"/>
                      <a:pt x="2840" y="26"/>
                    </a:cubicBezTo>
                    <a:lnTo>
                      <a:pt x="2840" y="26"/>
                    </a:lnTo>
                    <a:cubicBezTo>
                      <a:pt x="3416" y="371"/>
                      <a:pt x="3398" y="922"/>
                      <a:pt x="2804" y="1259"/>
                    </a:cubicBezTo>
                    <a:cubicBezTo>
                      <a:pt x="2509" y="1423"/>
                      <a:pt x="2131" y="1505"/>
                      <a:pt x="1754" y="1505"/>
                    </a:cubicBezTo>
                    <a:cubicBezTo>
                      <a:pt x="1357" y="1505"/>
                      <a:pt x="961" y="1415"/>
                      <a:pt x="663" y="1238"/>
                    </a:cubicBezTo>
                    <a:cubicBezTo>
                      <a:pt x="80" y="884"/>
                      <a:pt x="95" y="332"/>
                      <a:pt x="6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1"/>
              <p:cNvSpPr/>
              <p:nvPr/>
            </p:nvSpPr>
            <p:spPr>
              <a:xfrm>
                <a:off x="2886981" y="3127148"/>
                <a:ext cx="3937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37" h="22" extrusionOk="0">
                    <a:moveTo>
                      <a:pt x="1" y="1"/>
                    </a:moveTo>
                    <a:lnTo>
                      <a:pt x="25" y="15"/>
                    </a:lnTo>
                    <a:lnTo>
                      <a:pt x="25" y="15"/>
                    </a:lnTo>
                    <a:cubicBezTo>
                      <a:pt x="18" y="10"/>
                      <a:pt x="11" y="6"/>
                      <a:pt x="1" y="1"/>
                    </a:cubicBezTo>
                    <a:close/>
                    <a:moveTo>
                      <a:pt x="25" y="15"/>
                    </a:moveTo>
                    <a:cubicBezTo>
                      <a:pt x="29" y="17"/>
                      <a:pt x="32" y="19"/>
                      <a:pt x="37" y="22"/>
                    </a:cubicBezTo>
                    <a:lnTo>
                      <a:pt x="25" y="15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1"/>
              <p:cNvSpPr/>
              <p:nvPr/>
            </p:nvSpPr>
            <p:spPr>
              <a:xfrm>
                <a:off x="2886981" y="3127148"/>
                <a:ext cx="3937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37" h="22" fill="none" extrusionOk="0">
                    <a:moveTo>
                      <a:pt x="37" y="22"/>
                    </a:moveTo>
                    <a:cubicBezTo>
                      <a:pt x="23" y="15"/>
                      <a:pt x="16" y="8"/>
                      <a:pt x="1" y="1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1"/>
              <p:cNvSpPr/>
              <p:nvPr/>
            </p:nvSpPr>
            <p:spPr>
              <a:xfrm>
                <a:off x="2746422" y="2373919"/>
                <a:ext cx="22983" cy="3756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53" extrusionOk="0">
                    <a:moveTo>
                      <a:pt x="0" y="0"/>
                    </a:moveTo>
                    <a:lnTo>
                      <a:pt x="216" y="352"/>
                    </a:lnTo>
                    <a:cubicBezTo>
                      <a:pt x="216" y="338"/>
                      <a:pt x="207" y="330"/>
                      <a:pt x="207" y="323"/>
                    </a:cubicBezTo>
                    <a:cubicBezTo>
                      <a:pt x="180" y="252"/>
                      <a:pt x="157" y="216"/>
                      <a:pt x="130" y="166"/>
                    </a:cubicBezTo>
                    <a:cubicBezTo>
                      <a:pt x="114" y="143"/>
                      <a:pt x="100" y="123"/>
                      <a:pt x="87" y="93"/>
                    </a:cubicBezTo>
                    <a:cubicBezTo>
                      <a:pt x="78" y="86"/>
                      <a:pt x="71" y="79"/>
                      <a:pt x="64" y="71"/>
                    </a:cubicBezTo>
                    <a:cubicBezTo>
                      <a:pt x="50" y="50"/>
                      <a:pt x="28" y="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1"/>
              <p:cNvSpPr/>
              <p:nvPr/>
            </p:nvSpPr>
            <p:spPr>
              <a:xfrm>
                <a:off x="2760148" y="2382325"/>
                <a:ext cx="207378" cy="300587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2825" extrusionOk="0">
                    <a:moveTo>
                      <a:pt x="58" y="0"/>
                    </a:moveTo>
                    <a:lnTo>
                      <a:pt x="1" y="87"/>
                    </a:lnTo>
                    <a:cubicBezTo>
                      <a:pt x="28" y="137"/>
                      <a:pt x="51" y="173"/>
                      <a:pt x="78" y="244"/>
                    </a:cubicBezTo>
                    <a:cubicBezTo>
                      <a:pt x="78" y="251"/>
                      <a:pt x="87" y="259"/>
                      <a:pt x="87" y="273"/>
                    </a:cubicBezTo>
                    <a:lnTo>
                      <a:pt x="1495" y="2566"/>
                    </a:lnTo>
                    <a:lnTo>
                      <a:pt x="1948" y="2824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1"/>
              <p:cNvSpPr/>
              <p:nvPr/>
            </p:nvSpPr>
            <p:spPr>
              <a:xfrm>
                <a:off x="2766213" y="2361577"/>
                <a:ext cx="237278" cy="831429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7814" extrusionOk="0">
                    <a:moveTo>
                      <a:pt x="130" y="1"/>
                    </a:moveTo>
                    <a:lnTo>
                      <a:pt x="130" y="7"/>
                    </a:lnTo>
                    <a:lnTo>
                      <a:pt x="1" y="195"/>
                    </a:lnTo>
                    <a:lnTo>
                      <a:pt x="1891" y="3019"/>
                    </a:lnTo>
                    <a:lnTo>
                      <a:pt x="425" y="6973"/>
                    </a:lnTo>
                    <a:lnTo>
                      <a:pt x="403" y="7023"/>
                    </a:lnTo>
                    <a:lnTo>
                      <a:pt x="108" y="7814"/>
                    </a:lnTo>
                    <a:lnTo>
                      <a:pt x="489" y="7591"/>
                    </a:lnTo>
                    <a:lnTo>
                      <a:pt x="684" y="7080"/>
                    </a:lnTo>
                    <a:lnTo>
                      <a:pt x="704" y="7023"/>
                    </a:lnTo>
                    <a:lnTo>
                      <a:pt x="2229" y="2890"/>
                    </a:lnTo>
                    <a:lnTo>
                      <a:pt x="2207" y="2688"/>
                    </a:lnTo>
                    <a:lnTo>
                      <a:pt x="13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1"/>
              <p:cNvSpPr/>
              <p:nvPr/>
            </p:nvSpPr>
            <p:spPr>
              <a:xfrm>
                <a:off x="2728759" y="2655250"/>
                <a:ext cx="238767" cy="537758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5054" extrusionOk="0">
                    <a:moveTo>
                      <a:pt x="1790" y="1"/>
                    </a:moveTo>
                    <a:lnTo>
                      <a:pt x="223" y="4198"/>
                    </a:lnTo>
                    <a:lnTo>
                      <a:pt x="201" y="4250"/>
                    </a:lnTo>
                    <a:lnTo>
                      <a:pt x="1" y="4788"/>
                    </a:lnTo>
                    <a:lnTo>
                      <a:pt x="460" y="5054"/>
                    </a:lnTo>
                    <a:lnTo>
                      <a:pt x="755" y="4263"/>
                    </a:lnTo>
                    <a:lnTo>
                      <a:pt x="777" y="4213"/>
                    </a:lnTo>
                    <a:lnTo>
                      <a:pt x="2243" y="259"/>
                    </a:lnTo>
                    <a:lnTo>
                      <a:pt x="179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1"/>
              <p:cNvSpPr/>
              <p:nvPr/>
            </p:nvSpPr>
            <p:spPr>
              <a:xfrm>
                <a:off x="2665237" y="2273688"/>
                <a:ext cx="124065" cy="117894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108" extrusionOk="0">
                    <a:moveTo>
                      <a:pt x="623" y="0"/>
                    </a:moveTo>
                    <a:cubicBezTo>
                      <a:pt x="524" y="0"/>
                      <a:pt x="454" y="27"/>
                      <a:pt x="418" y="43"/>
                    </a:cubicBezTo>
                    <a:cubicBezTo>
                      <a:pt x="418" y="43"/>
                      <a:pt x="382" y="57"/>
                      <a:pt x="339" y="86"/>
                    </a:cubicBezTo>
                    <a:cubicBezTo>
                      <a:pt x="310" y="100"/>
                      <a:pt x="310" y="100"/>
                      <a:pt x="266" y="137"/>
                    </a:cubicBezTo>
                    <a:cubicBezTo>
                      <a:pt x="260" y="150"/>
                      <a:pt x="246" y="159"/>
                      <a:pt x="237" y="173"/>
                    </a:cubicBezTo>
                    <a:cubicBezTo>
                      <a:pt x="223" y="193"/>
                      <a:pt x="203" y="216"/>
                      <a:pt x="180" y="237"/>
                    </a:cubicBezTo>
                    <a:lnTo>
                      <a:pt x="1" y="518"/>
                    </a:lnTo>
                    <a:cubicBezTo>
                      <a:pt x="30" y="518"/>
                      <a:pt x="58" y="525"/>
                      <a:pt x="87" y="532"/>
                    </a:cubicBezTo>
                    <a:cubicBezTo>
                      <a:pt x="123" y="538"/>
                      <a:pt x="166" y="554"/>
                      <a:pt x="223" y="575"/>
                    </a:cubicBezTo>
                    <a:cubicBezTo>
                      <a:pt x="260" y="590"/>
                      <a:pt x="303" y="611"/>
                      <a:pt x="346" y="640"/>
                    </a:cubicBezTo>
                    <a:cubicBezTo>
                      <a:pt x="367" y="647"/>
                      <a:pt x="382" y="654"/>
                      <a:pt x="396" y="661"/>
                    </a:cubicBezTo>
                    <a:cubicBezTo>
                      <a:pt x="496" y="720"/>
                      <a:pt x="598" y="790"/>
                      <a:pt x="684" y="863"/>
                    </a:cubicBezTo>
                    <a:cubicBezTo>
                      <a:pt x="691" y="870"/>
                      <a:pt x="705" y="883"/>
                      <a:pt x="720" y="892"/>
                    </a:cubicBezTo>
                    <a:cubicBezTo>
                      <a:pt x="734" y="913"/>
                      <a:pt x="748" y="927"/>
                      <a:pt x="763" y="942"/>
                    </a:cubicBezTo>
                    <a:cubicBezTo>
                      <a:pt x="791" y="963"/>
                      <a:pt x="813" y="992"/>
                      <a:pt x="827" y="1013"/>
                    </a:cubicBezTo>
                    <a:cubicBezTo>
                      <a:pt x="834" y="1021"/>
                      <a:pt x="841" y="1028"/>
                      <a:pt x="850" y="1035"/>
                    </a:cubicBezTo>
                    <a:cubicBezTo>
                      <a:pt x="863" y="1065"/>
                      <a:pt x="877" y="1085"/>
                      <a:pt x="893" y="1108"/>
                    </a:cubicBezTo>
                    <a:lnTo>
                      <a:pt x="950" y="1021"/>
                    </a:lnTo>
                    <a:lnTo>
                      <a:pt x="1079" y="833"/>
                    </a:lnTo>
                    <a:lnTo>
                      <a:pt x="1079" y="827"/>
                    </a:lnTo>
                    <a:cubicBezTo>
                      <a:pt x="1086" y="813"/>
                      <a:pt x="1093" y="797"/>
                      <a:pt x="1100" y="783"/>
                    </a:cubicBezTo>
                    <a:cubicBezTo>
                      <a:pt x="1108" y="777"/>
                      <a:pt x="1108" y="770"/>
                      <a:pt x="1115" y="763"/>
                    </a:cubicBezTo>
                    <a:cubicBezTo>
                      <a:pt x="1129" y="726"/>
                      <a:pt x="1143" y="690"/>
                      <a:pt x="1151" y="654"/>
                    </a:cubicBezTo>
                    <a:cubicBezTo>
                      <a:pt x="1151" y="640"/>
                      <a:pt x="1158" y="633"/>
                      <a:pt x="1158" y="618"/>
                    </a:cubicBezTo>
                    <a:cubicBezTo>
                      <a:pt x="1165" y="568"/>
                      <a:pt x="1165" y="504"/>
                      <a:pt x="1158" y="452"/>
                    </a:cubicBezTo>
                    <a:cubicBezTo>
                      <a:pt x="1122" y="237"/>
                      <a:pt x="956" y="57"/>
                      <a:pt x="748" y="14"/>
                    </a:cubicBezTo>
                    <a:cubicBezTo>
                      <a:pt x="702" y="4"/>
                      <a:pt x="660" y="0"/>
                      <a:pt x="6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1"/>
              <p:cNvSpPr/>
              <p:nvPr/>
            </p:nvSpPr>
            <p:spPr>
              <a:xfrm>
                <a:off x="2746422" y="2373919"/>
                <a:ext cx="22983" cy="3756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53" extrusionOk="0">
                    <a:moveTo>
                      <a:pt x="0" y="0"/>
                    </a:moveTo>
                    <a:lnTo>
                      <a:pt x="216" y="352"/>
                    </a:lnTo>
                    <a:cubicBezTo>
                      <a:pt x="216" y="338"/>
                      <a:pt x="207" y="330"/>
                      <a:pt x="207" y="323"/>
                    </a:cubicBezTo>
                    <a:cubicBezTo>
                      <a:pt x="180" y="252"/>
                      <a:pt x="157" y="216"/>
                      <a:pt x="130" y="166"/>
                    </a:cubicBezTo>
                    <a:cubicBezTo>
                      <a:pt x="114" y="143"/>
                      <a:pt x="100" y="123"/>
                      <a:pt x="87" y="93"/>
                    </a:cubicBezTo>
                    <a:cubicBezTo>
                      <a:pt x="78" y="86"/>
                      <a:pt x="71" y="79"/>
                      <a:pt x="64" y="71"/>
                    </a:cubicBezTo>
                    <a:cubicBezTo>
                      <a:pt x="50" y="50"/>
                      <a:pt x="28" y="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1"/>
              <p:cNvSpPr/>
              <p:nvPr/>
            </p:nvSpPr>
            <p:spPr>
              <a:xfrm>
                <a:off x="2432745" y="2458510"/>
                <a:ext cx="294522" cy="202378"/>
              </a:xfrm>
              <a:custGeom>
                <a:avLst/>
                <a:gdLst/>
                <a:ahLst/>
                <a:cxnLst/>
                <a:rect l="l" t="t" r="r" b="b"/>
                <a:pathLst>
                  <a:path w="2768" h="1902" extrusionOk="0">
                    <a:moveTo>
                      <a:pt x="504" y="232"/>
                    </a:moveTo>
                    <a:cubicBezTo>
                      <a:pt x="601" y="232"/>
                      <a:pt x="742" y="267"/>
                      <a:pt x="921" y="340"/>
                    </a:cubicBezTo>
                    <a:cubicBezTo>
                      <a:pt x="1121" y="427"/>
                      <a:pt x="1344" y="556"/>
                      <a:pt x="1560" y="692"/>
                    </a:cubicBezTo>
                    <a:cubicBezTo>
                      <a:pt x="1870" y="901"/>
                      <a:pt x="2150" y="1139"/>
                      <a:pt x="2301" y="1339"/>
                    </a:cubicBezTo>
                    <a:cubicBezTo>
                      <a:pt x="2468" y="1556"/>
                      <a:pt x="2447" y="1675"/>
                      <a:pt x="2275" y="1675"/>
                    </a:cubicBezTo>
                    <a:cubicBezTo>
                      <a:pt x="2179" y="1675"/>
                      <a:pt x="2037" y="1639"/>
                      <a:pt x="1855" y="1562"/>
                    </a:cubicBezTo>
                    <a:cubicBezTo>
                      <a:pt x="1646" y="1475"/>
                      <a:pt x="1423" y="1355"/>
                      <a:pt x="1215" y="1210"/>
                    </a:cubicBezTo>
                    <a:cubicBezTo>
                      <a:pt x="906" y="1010"/>
                      <a:pt x="619" y="765"/>
                      <a:pt x="468" y="570"/>
                    </a:cubicBezTo>
                    <a:cubicBezTo>
                      <a:pt x="300" y="351"/>
                      <a:pt x="326" y="232"/>
                      <a:pt x="504" y="232"/>
                    </a:cubicBezTo>
                    <a:close/>
                    <a:moveTo>
                      <a:pt x="222" y="1"/>
                    </a:moveTo>
                    <a:cubicBezTo>
                      <a:pt x="135" y="1"/>
                      <a:pt x="77" y="23"/>
                      <a:pt x="50" y="68"/>
                    </a:cubicBezTo>
                    <a:cubicBezTo>
                      <a:pt x="0" y="138"/>
                      <a:pt x="43" y="268"/>
                      <a:pt x="179" y="449"/>
                    </a:cubicBezTo>
                    <a:cubicBezTo>
                      <a:pt x="381" y="708"/>
                      <a:pt x="756" y="1023"/>
                      <a:pt x="1158" y="1296"/>
                    </a:cubicBezTo>
                    <a:cubicBezTo>
                      <a:pt x="1439" y="1475"/>
                      <a:pt x="1732" y="1641"/>
                      <a:pt x="2006" y="1757"/>
                    </a:cubicBezTo>
                    <a:cubicBezTo>
                      <a:pt x="2240" y="1855"/>
                      <a:pt x="2424" y="1902"/>
                      <a:pt x="2550" y="1902"/>
                    </a:cubicBezTo>
                    <a:cubicBezTo>
                      <a:pt x="2636" y="1902"/>
                      <a:pt x="2695" y="1880"/>
                      <a:pt x="2724" y="1836"/>
                    </a:cubicBezTo>
                    <a:cubicBezTo>
                      <a:pt x="2767" y="1770"/>
                      <a:pt x="2733" y="1641"/>
                      <a:pt x="2595" y="1462"/>
                    </a:cubicBezTo>
                    <a:cubicBezTo>
                      <a:pt x="2395" y="1196"/>
                      <a:pt x="2020" y="880"/>
                      <a:pt x="1611" y="613"/>
                    </a:cubicBezTo>
                    <a:cubicBezTo>
                      <a:pt x="1337" y="427"/>
                      <a:pt x="1042" y="261"/>
                      <a:pt x="769" y="147"/>
                    </a:cubicBezTo>
                    <a:cubicBezTo>
                      <a:pt x="535" y="49"/>
                      <a:pt x="349" y="1"/>
                      <a:pt x="2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1"/>
              <p:cNvSpPr/>
              <p:nvPr/>
            </p:nvSpPr>
            <p:spPr>
              <a:xfrm>
                <a:off x="2464560" y="2483089"/>
                <a:ext cx="230787" cy="153752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1445" extrusionOk="0">
                    <a:moveTo>
                      <a:pt x="205" y="1"/>
                    </a:moveTo>
                    <a:cubicBezTo>
                      <a:pt x="27" y="1"/>
                      <a:pt x="1" y="120"/>
                      <a:pt x="169" y="339"/>
                    </a:cubicBezTo>
                    <a:cubicBezTo>
                      <a:pt x="320" y="534"/>
                      <a:pt x="607" y="779"/>
                      <a:pt x="916" y="979"/>
                    </a:cubicBezTo>
                    <a:cubicBezTo>
                      <a:pt x="1124" y="1124"/>
                      <a:pt x="1347" y="1244"/>
                      <a:pt x="1556" y="1331"/>
                    </a:cubicBezTo>
                    <a:cubicBezTo>
                      <a:pt x="1738" y="1408"/>
                      <a:pt x="1880" y="1444"/>
                      <a:pt x="1976" y="1444"/>
                    </a:cubicBezTo>
                    <a:cubicBezTo>
                      <a:pt x="2148" y="1444"/>
                      <a:pt x="2169" y="1325"/>
                      <a:pt x="2002" y="1108"/>
                    </a:cubicBezTo>
                    <a:cubicBezTo>
                      <a:pt x="1851" y="908"/>
                      <a:pt x="1571" y="670"/>
                      <a:pt x="1261" y="461"/>
                    </a:cubicBezTo>
                    <a:cubicBezTo>
                      <a:pt x="1045" y="325"/>
                      <a:pt x="822" y="196"/>
                      <a:pt x="622" y="109"/>
                    </a:cubicBezTo>
                    <a:cubicBezTo>
                      <a:pt x="443" y="36"/>
                      <a:pt x="302" y="1"/>
                      <a:pt x="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1"/>
              <p:cNvSpPr/>
              <p:nvPr/>
            </p:nvSpPr>
            <p:spPr>
              <a:xfrm>
                <a:off x="2438065" y="2327528"/>
                <a:ext cx="345170" cy="326336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067" extrusionOk="0">
                    <a:moveTo>
                      <a:pt x="3" y="1293"/>
                    </a:moveTo>
                    <a:cubicBezTo>
                      <a:pt x="2" y="1295"/>
                      <a:pt x="1" y="1297"/>
                      <a:pt x="0" y="1299"/>
                    </a:cubicBezTo>
                    <a:cubicBezTo>
                      <a:pt x="1" y="1297"/>
                      <a:pt x="2" y="1295"/>
                      <a:pt x="3" y="1293"/>
                    </a:cubicBezTo>
                    <a:close/>
                    <a:moveTo>
                      <a:pt x="1962" y="1"/>
                    </a:moveTo>
                    <a:cubicBezTo>
                      <a:pt x="1859" y="1"/>
                      <a:pt x="1767" y="12"/>
                      <a:pt x="1698" y="26"/>
                    </a:cubicBezTo>
                    <a:cubicBezTo>
                      <a:pt x="1423" y="69"/>
                      <a:pt x="1208" y="177"/>
                      <a:pt x="1130" y="214"/>
                    </a:cubicBezTo>
                    <a:cubicBezTo>
                      <a:pt x="914" y="314"/>
                      <a:pt x="706" y="472"/>
                      <a:pt x="626" y="536"/>
                    </a:cubicBezTo>
                    <a:cubicBezTo>
                      <a:pt x="554" y="593"/>
                      <a:pt x="474" y="666"/>
                      <a:pt x="388" y="759"/>
                    </a:cubicBezTo>
                    <a:cubicBezTo>
                      <a:pt x="368" y="781"/>
                      <a:pt x="338" y="817"/>
                      <a:pt x="318" y="838"/>
                    </a:cubicBezTo>
                    <a:cubicBezTo>
                      <a:pt x="281" y="881"/>
                      <a:pt x="238" y="947"/>
                      <a:pt x="202" y="990"/>
                    </a:cubicBezTo>
                    <a:cubicBezTo>
                      <a:pt x="139" y="1088"/>
                      <a:pt x="68" y="1193"/>
                      <a:pt x="3" y="1293"/>
                    </a:cubicBezTo>
                    <a:lnTo>
                      <a:pt x="3" y="1293"/>
                    </a:lnTo>
                    <a:cubicBezTo>
                      <a:pt x="31" y="1253"/>
                      <a:pt x="89" y="1232"/>
                      <a:pt x="172" y="1232"/>
                    </a:cubicBezTo>
                    <a:cubicBezTo>
                      <a:pt x="299" y="1232"/>
                      <a:pt x="485" y="1280"/>
                      <a:pt x="719" y="1378"/>
                    </a:cubicBezTo>
                    <a:cubicBezTo>
                      <a:pt x="992" y="1492"/>
                      <a:pt x="1287" y="1658"/>
                      <a:pt x="1561" y="1844"/>
                    </a:cubicBezTo>
                    <a:cubicBezTo>
                      <a:pt x="1970" y="2111"/>
                      <a:pt x="2345" y="2427"/>
                      <a:pt x="2545" y="2693"/>
                    </a:cubicBezTo>
                    <a:cubicBezTo>
                      <a:pt x="2682" y="2871"/>
                      <a:pt x="2717" y="2999"/>
                      <a:pt x="2675" y="3065"/>
                    </a:cubicBezTo>
                    <a:lnTo>
                      <a:pt x="2675" y="3065"/>
                    </a:lnTo>
                    <a:cubicBezTo>
                      <a:pt x="2740" y="2964"/>
                      <a:pt x="2812" y="2865"/>
                      <a:pt x="2876" y="2765"/>
                    </a:cubicBezTo>
                    <a:cubicBezTo>
                      <a:pt x="3028" y="2542"/>
                      <a:pt x="3098" y="2304"/>
                      <a:pt x="3128" y="2189"/>
                    </a:cubicBezTo>
                    <a:cubicBezTo>
                      <a:pt x="3135" y="2182"/>
                      <a:pt x="3214" y="1902"/>
                      <a:pt x="3235" y="1601"/>
                    </a:cubicBezTo>
                    <a:cubicBezTo>
                      <a:pt x="3243" y="1406"/>
                      <a:pt x="3235" y="1226"/>
                      <a:pt x="3178" y="997"/>
                    </a:cubicBezTo>
                    <a:cubicBezTo>
                      <a:pt x="3178" y="997"/>
                      <a:pt x="3157" y="888"/>
                      <a:pt x="3114" y="788"/>
                    </a:cubicBezTo>
                    <a:lnTo>
                      <a:pt x="2898" y="436"/>
                    </a:lnTo>
                    <a:cubicBezTo>
                      <a:pt x="2883" y="421"/>
                      <a:pt x="2869" y="407"/>
                      <a:pt x="2855" y="386"/>
                    </a:cubicBezTo>
                    <a:cubicBezTo>
                      <a:pt x="2840" y="377"/>
                      <a:pt x="2826" y="364"/>
                      <a:pt x="2819" y="357"/>
                    </a:cubicBezTo>
                    <a:cubicBezTo>
                      <a:pt x="2733" y="284"/>
                      <a:pt x="2631" y="214"/>
                      <a:pt x="2531" y="155"/>
                    </a:cubicBezTo>
                    <a:cubicBezTo>
                      <a:pt x="2517" y="148"/>
                      <a:pt x="2502" y="141"/>
                      <a:pt x="2481" y="134"/>
                    </a:cubicBezTo>
                    <a:cubicBezTo>
                      <a:pt x="2438" y="105"/>
                      <a:pt x="2395" y="84"/>
                      <a:pt x="2358" y="69"/>
                    </a:cubicBezTo>
                    <a:cubicBezTo>
                      <a:pt x="2301" y="48"/>
                      <a:pt x="2258" y="32"/>
                      <a:pt x="2222" y="26"/>
                    </a:cubicBezTo>
                    <a:cubicBezTo>
                      <a:pt x="2193" y="19"/>
                      <a:pt x="2165" y="12"/>
                      <a:pt x="2136" y="12"/>
                    </a:cubicBezTo>
                    <a:cubicBezTo>
                      <a:pt x="2076" y="4"/>
                      <a:pt x="2018" y="1"/>
                      <a:pt x="1962" y="1"/>
                    </a:cubicBezTo>
                    <a:close/>
                    <a:moveTo>
                      <a:pt x="2675" y="3065"/>
                    </a:moveTo>
                    <a:cubicBezTo>
                      <a:pt x="2675" y="3066"/>
                      <a:pt x="2674" y="3066"/>
                      <a:pt x="2674" y="3067"/>
                    </a:cubicBezTo>
                    <a:cubicBezTo>
                      <a:pt x="2674" y="3066"/>
                      <a:pt x="2675" y="3066"/>
                      <a:pt x="2675" y="3065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1"/>
              <p:cNvSpPr/>
              <p:nvPr/>
            </p:nvSpPr>
            <p:spPr>
              <a:xfrm>
                <a:off x="2910709" y="3395604"/>
                <a:ext cx="332082" cy="307929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894" extrusionOk="0">
                    <a:moveTo>
                      <a:pt x="3121" y="0"/>
                    </a:moveTo>
                    <a:cubicBezTo>
                      <a:pt x="3071" y="195"/>
                      <a:pt x="2912" y="381"/>
                      <a:pt x="2653" y="526"/>
                    </a:cubicBezTo>
                    <a:cubicBezTo>
                      <a:pt x="2381" y="676"/>
                      <a:pt x="2036" y="763"/>
                      <a:pt x="1682" y="776"/>
                    </a:cubicBezTo>
                    <a:cubicBezTo>
                      <a:pt x="1638" y="779"/>
                      <a:pt x="1594" y="780"/>
                      <a:pt x="1550" y="780"/>
                    </a:cubicBezTo>
                    <a:cubicBezTo>
                      <a:pt x="1141" y="780"/>
                      <a:pt x="730" y="686"/>
                      <a:pt x="425" y="504"/>
                    </a:cubicBezTo>
                    <a:cubicBezTo>
                      <a:pt x="188" y="361"/>
                      <a:pt x="43" y="181"/>
                      <a:pt x="0" y="0"/>
                    </a:cubicBezTo>
                    <a:lnTo>
                      <a:pt x="0" y="0"/>
                    </a:lnTo>
                    <a:cubicBezTo>
                      <a:pt x="188" y="792"/>
                      <a:pt x="368" y="1589"/>
                      <a:pt x="554" y="2381"/>
                    </a:cubicBezTo>
                    <a:cubicBezTo>
                      <a:pt x="583" y="2501"/>
                      <a:pt x="677" y="2617"/>
                      <a:pt x="828" y="2710"/>
                    </a:cubicBezTo>
                    <a:cubicBezTo>
                      <a:pt x="1031" y="2832"/>
                      <a:pt x="1299" y="2893"/>
                      <a:pt x="1566" y="2893"/>
                    </a:cubicBezTo>
                    <a:cubicBezTo>
                      <a:pt x="1822" y="2893"/>
                      <a:pt x="2076" y="2838"/>
                      <a:pt x="2272" y="2726"/>
                    </a:cubicBezTo>
                    <a:cubicBezTo>
                      <a:pt x="2286" y="2717"/>
                      <a:pt x="2295" y="2710"/>
                      <a:pt x="2308" y="2703"/>
                    </a:cubicBezTo>
                    <a:cubicBezTo>
                      <a:pt x="2338" y="2690"/>
                      <a:pt x="2365" y="2667"/>
                      <a:pt x="2388" y="2653"/>
                    </a:cubicBezTo>
                    <a:cubicBezTo>
                      <a:pt x="2395" y="2646"/>
                      <a:pt x="2402" y="2640"/>
                      <a:pt x="2409" y="2640"/>
                    </a:cubicBezTo>
                    <a:cubicBezTo>
                      <a:pt x="2409" y="2631"/>
                      <a:pt x="2415" y="2631"/>
                      <a:pt x="2415" y="2624"/>
                    </a:cubicBezTo>
                    <a:cubicBezTo>
                      <a:pt x="2424" y="2617"/>
                      <a:pt x="2431" y="2610"/>
                      <a:pt x="2438" y="2603"/>
                    </a:cubicBezTo>
                    <a:cubicBezTo>
                      <a:pt x="2474" y="2574"/>
                      <a:pt x="2495" y="2545"/>
                      <a:pt x="2517" y="2517"/>
                    </a:cubicBezTo>
                    <a:cubicBezTo>
                      <a:pt x="2524" y="2510"/>
                      <a:pt x="2524" y="2501"/>
                      <a:pt x="2531" y="2495"/>
                    </a:cubicBezTo>
                    <a:cubicBezTo>
                      <a:pt x="2538" y="2488"/>
                      <a:pt x="2538" y="2481"/>
                      <a:pt x="2545" y="2467"/>
                    </a:cubicBezTo>
                    <a:cubicBezTo>
                      <a:pt x="2545" y="2467"/>
                      <a:pt x="2553" y="2458"/>
                      <a:pt x="2553" y="2451"/>
                    </a:cubicBezTo>
                    <a:cubicBezTo>
                      <a:pt x="2560" y="2438"/>
                      <a:pt x="2567" y="2424"/>
                      <a:pt x="2567" y="2408"/>
                    </a:cubicBezTo>
                    <a:cubicBezTo>
                      <a:pt x="2574" y="2408"/>
                      <a:pt x="2574" y="2401"/>
                      <a:pt x="2574" y="2395"/>
                    </a:cubicBezTo>
                    <a:cubicBezTo>
                      <a:pt x="2574" y="2388"/>
                      <a:pt x="2581" y="2388"/>
                      <a:pt x="2581" y="2381"/>
                    </a:cubicBezTo>
                    <a:cubicBezTo>
                      <a:pt x="2567" y="2381"/>
                      <a:pt x="2553" y="2372"/>
                      <a:pt x="2545" y="2372"/>
                    </a:cubicBezTo>
                    <a:cubicBezTo>
                      <a:pt x="2531" y="2365"/>
                      <a:pt x="2517" y="2365"/>
                      <a:pt x="2502" y="2358"/>
                    </a:cubicBezTo>
                    <a:cubicBezTo>
                      <a:pt x="2467" y="2345"/>
                      <a:pt x="2431" y="2322"/>
                      <a:pt x="2402" y="2308"/>
                    </a:cubicBezTo>
                    <a:lnTo>
                      <a:pt x="2402" y="2172"/>
                    </a:lnTo>
                    <a:lnTo>
                      <a:pt x="2409" y="2027"/>
                    </a:lnTo>
                    <a:lnTo>
                      <a:pt x="2690" y="1863"/>
                    </a:lnTo>
                    <a:cubicBezTo>
                      <a:pt x="2690" y="1870"/>
                      <a:pt x="2690" y="1870"/>
                      <a:pt x="2697" y="1870"/>
                    </a:cubicBezTo>
                    <a:cubicBezTo>
                      <a:pt x="2754" y="1604"/>
                      <a:pt x="2819" y="1337"/>
                      <a:pt x="2876" y="1071"/>
                    </a:cubicBezTo>
                    <a:cubicBezTo>
                      <a:pt x="2847" y="1044"/>
                      <a:pt x="2819" y="1021"/>
                      <a:pt x="2797" y="1008"/>
                    </a:cubicBezTo>
                    <a:lnTo>
                      <a:pt x="2610" y="906"/>
                    </a:lnTo>
                    <a:lnTo>
                      <a:pt x="2610" y="763"/>
                    </a:lnTo>
                    <a:lnTo>
                      <a:pt x="2617" y="619"/>
                    </a:lnTo>
                    <a:lnTo>
                      <a:pt x="2898" y="454"/>
                    </a:lnTo>
                    <a:lnTo>
                      <a:pt x="2999" y="518"/>
                    </a:lnTo>
                    <a:lnTo>
                      <a:pt x="3005" y="518"/>
                    </a:lnTo>
                    <a:cubicBezTo>
                      <a:pt x="3042" y="345"/>
                      <a:pt x="3078" y="173"/>
                      <a:pt x="3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1"/>
              <p:cNvSpPr/>
              <p:nvPr/>
            </p:nvSpPr>
            <p:spPr>
              <a:xfrm>
                <a:off x="2910709" y="3395604"/>
                <a:ext cx="273986" cy="314526"/>
              </a:xfrm>
              <a:custGeom>
                <a:avLst/>
                <a:gdLst/>
                <a:ahLst/>
                <a:cxnLst/>
                <a:rect l="l" t="t" r="r" b="b"/>
                <a:pathLst>
                  <a:path w="2575" h="2956" fill="none" extrusionOk="0">
                    <a:moveTo>
                      <a:pt x="0" y="0"/>
                    </a:moveTo>
                    <a:cubicBezTo>
                      <a:pt x="188" y="792"/>
                      <a:pt x="368" y="1589"/>
                      <a:pt x="554" y="2381"/>
                    </a:cubicBezTo>
                    <a:cubicBezTo>
                      <a:pt x="583" y="2501"/>
                      <a:pt x="677" y="2617"/>
                      <a:pt x="828" y="2710"/>
                    </a:cubicBezTo>
                    <a:cubicBezTo>
                      <a:pt x="1223" y="2948"/>
                      <a:pt x="1870" y="2955"/>
                      <a:pt x="2272" y="2726"/>
                    </a:cubicBezTo>
                    <a:cubicBezTo>
                      <a:pt x="2286" y="2717"/>
                      <a:pt x="2295" y="2710"/>
                      <a:pt x="2308" y="2703"/>
                    </a:cubicBezTo>
                    <a:cubicBezTo>
                      <a:pt x="2338" y="2690"/>
                      <a:pt x="2365" y="2667"/>
                      <a:pt x="2388" y="2653"/>
                    </a:cubicBezTo>
                    <a:cubicBezTo>
                      <a:pt x="2395" y="2646"/>
                      <a:pt x="2402" y="2640"/>
                      <a:pt x="2409" y="2640"/>
                    </a:cubicBezTo>
                    <a:cubicBezTo>
                      <a:pt x="2409" y="2631"/>
                      <a:pt x="2415" y="2631"/>
                      <a:pt x="2415" y="2624"/>
                    </a:cubicBezTo>
                    <a:cubicBezTo>
                      <a:pt x="2424" y="2617"/>
                      <a:pt x="2431" y="2610"/>
                      <a:pt x="2438" y="2603"/>
                    </a:cubicBezTo>
                    <a:cubicBezTo>
                      <a:pt x="2474" y="2574"/>
                      <a:pt x="2495" y="2545"/>
                      <a:pt x="2517" y="2517"/>
                    </a:cubicBezTo>
                    <a:cubicBezTo>
                      <a:pt x="2524" y="2510"/>
                      <a:pt x="2524" y="2501"/>
                      <a:pt x="2531" y="2495"/>
                    </a:cubicBezTo>
                    <a:cubicBezTo>
                      <a:pt x="2538" y="2488"/>
                      <a:pt x="2538" y="2481"/>
                      <a:pt x="2545" y="2467"/>
                    </a:cubicBezTo>
                    <a:cubicBezTo>
                      <a:pt x="2545" y="2467"/>
                      <a:pt x="2553" y="2458"/>
                      <a:pt x="2553" y="2451"/>
                    </a:cubicBezTo>
                    <a:cubicBezTo>
                      <a:pt x="2560" y="2438"/>
                      <a:pt x="2567" y="2424"/>
                      <a:pt x="2567" y="2408"/>
                    </a:cubicBezTo>
                    <a:cubicBezTo>
                      <a:pt x="2574" y="2401"/>
                      <a:pt x="2574" y="2401"/>
                      <a:pt x="2574" y="2395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1"/>
              <p:cNvSpPr/>
              <p:nvPr/>
            </p:nvSpPr>
            <p:spPr>
              <a:xfrm>
                <a:off x="3197572" y="3509562"/>
                <a:ext cx="19259" cy="8512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800" extrusionOk="0">
                    <a:moveTo>
                      <a:pt x="180" y="0"/>
                    </a:moveTo>
                    <a:lnTo>
                      <a:pt x="90" y="400"/>
                    </a:lnTo>
                    <a:lnTo>
                      <a:pt x="90" y="400"/>
                    </a:lnTo>
                    <a:cubicBezTo>
                      <a:pt x="121" y="266"/>
                      <a:pt x="152" y="133"/>
                      <a:pt x="180" y="0"/>
                    </a:cubicBezTo>
                    <a:close/>
                    <a:moveTo>
                      <a:pt x="90" y="400"/>
                    </a:moveTo>
                    <a:cubicBezTo>
                      <a:pt x="60" y="533"/>
                      <a:pt x="29" y="666"/>
                      <a:pt x="1" y="799"/>
                    </a:cubicBezTo>
                    <a:lnTo>
                      <a:pt x="90" y="40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1"/>
              <p:cNvSpPr/>
              <p:nvPr/>
            </p:nvSpPr>
            <p:spPr>
              <a:xfrm>
                <a:off x="3197572" y="3509562"/>
                <a:ext cx="19259" cy="8512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800" fill="none" extrusionOk="0">
                    <a:moveTo>
                      <a:pt x="180" y="0"/>
                    </a:moveTo>
                    <a:cubicBezTo>
                      <a:pt x="123" y="266"/>
                      <a:pt x="58" y="533"/>
                      <a:pt x="1" y="799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1"/>
              <p:cNvSpPr/>
              <p:nvPr/>
            </p:nvSpPr>
            <p:spPr>
              <a:xfrm>
                <a:off x="3229706" y="3395604"/>
                <a:ext cx="13088" cy="5511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518" extrusionOk="0">
                    <a:moveTo>
                      <a:pt x="123" y="0"/>
                    </a:moveTo>
                    <a:cubicBezTo>
                      <a:pt x="107" y="66"/>
                      <a:pt x="91" y="132"/>
                      <a:pt x="76" y="198"/>
                    </a:cubicBezTo>
                    <a:lnTo>
                      <a:pt x="76" y="198"/>
                    </a:lnTo>
                    <a:lnTo>
                      <a:pt x="123" y="0"/>
                    </a:lnTo>
                    <a:close/>
                    <a:moveTo>
                      <a:pt x="76" y="198"/>
                    </a:moveTo>
                    <a:lnTo>
                      <a:pt x="1" y="518"/>
                    </a:lnTo>
                    <a:lnTo>
                      <a:pt x="7" y="518"/>
                    </a:lnTo>
                    <a:cubicBezTo>
                      <a:pt x="30" y="411"/>
                      <a:pt x="52" y="304"/>
                      <a:pt x="76" y="198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1"/>
              <p:cNvSpPr/>
              <p:nvPr/>
            </p:nvSpPr>
            <p:spPr>
              <a:xfrm>
                <a:off x="3229706" y="3395604"/>
                <a:ext cx="13088" cy="5511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518" fill="none" extrusionOk="0">
                    <a:moveTo>
                      <a:pt x="123" y="0"/>
                    </a:moveTo>
                    <a:cubicBezTo>
                      <a:pt x="80" y="173"/>
                      <a:pt x="44" y="345"/>
                      <a:pt x="7" y="518"/>
                    </a:cubicBezTo>
                    <a:lnTo>
                      <a:pt x="1" y="518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1"/>
              <p:cNvSpPr/>
              <p:nvPr/>
            </p:nvSpPr>
            <p:spPr>
              <a:xfrm>
                <a:off x="2903899" y="3284412"/>
                <a:ext cx="345702" cy="194185"/>
              </a:xfrm>
              <a:custGeom>
                <a:avLst/>
                <a:gdLst/>
                <a:ahLst/>
                <a:cxnLst/>
                <a:rect l="l" t="t" r="r" b="b"/>
                <a:pathLst>
                  <a:path w="3249" h="1825" extrusionOk="0">
                    <a:moveTo>
                      <a:pt x="1632" y="151"/>
                    </a:moveTo>
                    <a:cubicBezTo>
                      <a:pt x="1977" y="151"/>
                      <a:pt x="2318" y="231"/>
                      <a:pt x="2574" y="384"/>
                    </a:cubicBezTo>
                    <a:cubicBezTo>
                      <a:pt x="2990" y="636"/>
                      <a:pt x="3049" y="1011"/>
                      <a:pt x="2761" y="1297"/>
                    </a:cubicBezTo>
                    <a:cubicBezTo>
                      <a:pt x="2747" y="1304"/>
                      <a:pt x="2731" y="1319"/>
                      <a:pt x="2717" y="1326"/>
                    </a:cubicBezTo>
                    <a:cubicBezTo>
                      <a:pt x="2695" y="1356"/>
                      <a:pt x="2667" y="1376"/>
                      <a:pt x="2631" y="1399"/>
                    </a:cubicBezTo>
                    <a:cubicBezTo>
                      <a:pt x="2624" y="1406"/>
                      <a:pt x="2609" y="1413"/>
                      <a:pt x="2602" y="1419"/>
                    </a:cubicBezTo>
                    <a:cubicBezTo>
                      <a:pt x="2595" y="1419"/>
                      <a:pt x="2588" y="1426"/>
                      <a:pt x="2581" y="1426"/>
                    </a:cubicBezTo>
                    <a:cubicBezTo>
                      <a:pt x="2566" y="1442"/>
                      <a:pt x="2552" y="1449"/>
                      <a:pt x="2531" y="1456"/>
                    </a:cubicBezTo>
                    <a:cubicBezTo>
                      <a:pt x="2307" y="1585"/>
                      <a:pt x="2027" y="1658"/>
                      <a:pt x="1739" y="1671"/>
                    </a:cubicBezTo>
                    <a:cubicBezTo>
                      <a:pt x="1699" y="1673"/>
                      <a:pt x="1659" y="1675"/>
                      <a:pt x="1618" y="1675"/>
                    </a:cubicBezTo>
                    <a:cubicBezTo>
                      <a:pt x="1276" y="1675"/>
                      <a:pt x="933" y="1596"/>
                      <a:pt x="677" y="1442"/>
                    </a:cubicBezTo>
                    <a:cubicBezTo>
                      <a:pt x="611" y="1399"/>
                      <a:pt x="554" y="1356"/>
                      <a:pt x="504" y="1304"/>
                    </a:cubicBezTo>
                    <a:cubicBezTo>
                      <a:pt x="496" y="1304"/>
                      <a:pt x="489" y="1297"/>
                      <a:pt x="482" y="1290"/>
                    </a:cubicBezTo>
                    <a:cubicBezTo>
                      <a:pt x="475" y="1276"/>
                      <a:pt x="461" y="1269"/>
                      <a:pt x="452" y="1254"/>
                    </a:cubicBezTo>
                    <a:cubicBezTo>
                      <a:pt x="439" y="1247"/>
                      <a:pt x="432" y="1233"/>
                      <a:pt x="425" y="1226"/>
                    </a:cubicBezTo>
                    <a:cubicBezTo>
                      <a:pt x="418" y="1211"/>
                      <a:pt x="409" y="1204"/>
                      <a:pt x="402" y="1190"/>
                    </a:cubicBezTo>
                    <a:cubicBezTo>
                      <a:pt x="216" y="909"/>
                      <a:pt x="323" y="586"/>
                      <a:pt x="720" y="364"/>
                    </a:cubicBezTo>
                    <a:cubicBezTo>
                      <a:pt x="942" y="241"/>
                      <a:pt x="1222" y="169"/>
                      <a:pt x="1503" y="155"/>
                    </a:cubicBezTo>
                    <a:cubicBezTo>
                      <a:pt x="1546" y="152"/>
                      <a:pt x="1589" y="151"/>
                      <a:pt x="1632" y="151"/>
                    </a:cubicBezTo>
                    <a:close/>
                    <a:moveTo>
                      <a:pt x="1627" y="0"/>
                    </a:moveTo>
                    <a:cubicBezTo>
                      <a:pt x="1585" y="0"/>
                      <a:pt x="1544" y="1"/>
                      <a:pt x="1503" y="3"/>
                    </a:cubicBezTo>
                    <a:cubicBezTo>
                      <a:pt x="1151" y="19"/>
                      <a:pt x="806" y="105"/>
                      <a:pt x="532" y="255"/>
                    </a:cubicBezTo>
                    <a:cubicBezTo>
                      <a:pt x="159" y="464"/>
                      <a:pt x="0" y="759"/>
                      <a:pt x="64" y="1038"/>
                    </a:cubicBezTo>
                    <a:lnTo>
                      <a:pt x="64" y="1045"/>
                    </a:lnTo>
                    <a:cubicBezTo>
                      <a:pt x="107" y="1226"/>
                      <a:pt x="252" y="1406"/>
                      <a:pt x="489" y="1549"/>
                    </a:cubicBezTo>
                    <a:cubicBezTo>
                      <a:pt x="794" y="1731"/>
                      <a:pt x="1205" y="1825"/>
                      <a:pt x="1614" y="1825"/>
                    </a:cubicBezTo>
                    <a:cubicBezTo>
                      <a:pt x="1658" y="1825"/>
                      <a:pt x="1702" y="1824"/>
                      <a:pt x="1746" y="1821"/>
                    </a:cubicBezTo>
                    <a:cubicBezTo>
                      <a:pt x="2100" y="1808"/>
                      <a:pt x="2445" y="1721"/>
                      <a:pt x="2717" y="1571"/>
                    </a:cubicBezTo>
                    <a:cubicBezTo>
                      <a:pt x="2976" y="1426"/>
                      <a:pt x="3135" y="1240"/>
                      <a:pt x="3185" y="1045"/>
                    </a:cubicBezTo>
                    <a:lnTo>
                      <a:pt x="3185" y="1031"/>
                    </a:lnTo>
                    <a:cubicBezTo>
                      <a:pt x="3249" y="766"/>
                      <a:pt x="3106" y="484"/>
                      <a:pt x="2761" y="277"/>
                    </a:cubicBezTo>
                    <a:cubicBezTo>
                      <a:pt x="2453" y="94"/>
                      <a:pt x="2039" y="0"/>
                      <a:pt x="1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1"/>
              <p:cNvSpPr/>
              <p:nvPr/>
            </p:nvSpPr>
            <p:spPr>
              <a:xfrm>
                <a:off x="2946673" y="3358682"/>
                <a:ext cx="260154" cy="10395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977" extrusionOk="0">
                    <a:moveTo>
                      <a:pt x="1194" y="0"/>
                    </a:moveTo>
                    <a:cubicBezTo>
                      <a:pt x="1163" y="0"/>
                      <a:pt x="1132" y="1"/>
                      <a:pt x="1101" y="2"/>
                    </a:cubicBezTo>
                    <a:cubicBezTo>
                      <a:pt x="820" y="24"/>
                      <a:pt x="540" y="88"/>
                      <a:pt x="318" y="218"/>
                    </a:cubicBezTo>
                    <a:cubicBezTo>
                      <a:pt x="173" y="297"/>
                      <a:pt x="66" y="390"/>
                      <a:pt x="0" y="492"/>
                    </a:cubicBezTo>
                    <a:cubicBezTo>
                      <a:pt x="7" y="506"/>
                      <a:pt x="16" y="513"/>
                      <a:pt x="23" y="528"/>
                    </a:cubicBezTo>
                    <a:cubicBezTo>
                      <a:pt x="30" y="535"/>
                      <a:pt x="44" y="549"/>
                      <a:pt x="50" y="556"/>
                    </a:cubicBezTo>
                    <a:cubicBezTo>
                      <a:pt x="59" y="571"/>
                      <a:pt x="73" y="578"/>
                      <a:pt x="80" y="592"/>
                    </a:cubicBezTo>
                    <a:cubicBezTo>
                      <a:pt x="87" y="599"/>
                      <a:pt x="94" y="606"/>
                      <a:pt x="102" y="606"/>
                    </a:cubicBezTo>
                    <a:cubicBezTo>
                      <a:pt x="152" y="658"/>
                      <a:pt x="209" y="701"/>
                      <a:pt x="275" y="744"/>
                    </a:cubicBezTo>
                    <a:cubicBezTo>
                      <a:pt x="531" y="898"/>
                      <a:pt x="874" y="977"/>
                      <a:pt x="1216" y="977"/>
                    </a:cubicBezTo>
                    <a:cubicBezTo>
                      <a:pt x="1257" y="977"/>
                      <a:pt x="1297" y="975"/>
                      <a:pt x="1337" y="973"/>
                    </a:cubicBezTo>
                    <a:cubicBezTo>
                      <a:pt x="1625" y="960"/>
                      <a:pt x="1905" y="887"/>
                      <a:pt x="2129" y="758"/>
                    </a:cubicBezTo>
                    <a:cubicBezTo>
                      <a:pt x="2150" y="751"/>
                      <a:pt x="2164" y="744"/>
                      <a:pt x="2179" y="728"/>
                    </a:cubicBezTo>
                    <a:cubicBezTo>
                      <a:pt x="2186" y="728"/>
                      <a:pt x="2193" y="721"/>
                      <a:pt x="2200" y="721"/>
                    </a:cubicBezTo>
                    <a:cubicBezTo>
                      <a:pt x="2207" y="715"/>
                      <a:pt x="2222" y="708"/>
                      <a:pt x="2229" y="701"/>
                    </a:cubicBezTo>
                    <a:cubicBezTo>
                      <a:pt x="2265" y="678"/>
                      <a:pt x="2293" y="658"/>
                      <a:pt x="2315" y="628"/>
                    </a:cubicBezTo>
                    <a:cubicBezTo>
                      <a:pt x="2329" y="621"/>
                      <a:pt x="2345" y="606"/>
                      <a:pt x="2359" y="599"/>
                    </a:cubicBezTo>
                    <a:cubicBezTo>
                      <a:pt x="2388" y="563"/>
                      <a:pt x="2422" y="520"/>
                      <a:pt x="2445" y="485"/>
                    </a:cubicBezTo>
                    <a:cubicBezTo>
                      <a:pt x="2388" y="390"/>
                      <a:pt x="2293" y="313"/>
                      <a:pt x="2172" y="233"/>
                    </a:cubicBezTo>
                    <a:cubicBezTo>
                      <a:pt x="1907" y="74"/>
                      <a:pt x="1551" y="0"/>
                      <a:pt x="11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1"/>
              <p:cNvSpPr/>
              <p:nvPr/>
            </p:nvSpPr>
            <p:spPr>
              <a:xfrm>
                <a:off x="2926882" y="3300479"/>
                <a:ext cx="301438" cy="121937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1146" extrusionOk="0">
                    <a:moveTo>
                      <a:pt x="1416" y="0"/>
                    </a:moveTo>
                    <a:cubicBezTo>
                      <a:pt x="1373" y="0"/>
                      <a:pt x="1330" y="1"/>
                      <a:pt x="1287" y="4"/>
                    </a:cubicBezTo>
                    <a:cubicBezTo>
                      <a:pt x="1006" y="18"/>
                      <a:pt x="726" y="90"/>
                      <a:pt x="504" y="213"/>
                    </a:cubicBezTo>
                    <a:cubicBezTo>
                      <a:pt x="107" y="435"/>
                      <a:pt x="0" y="758"/>
                      <a:pt x="186" y="1039"/>
                    </a:cubicBezTo>
                    <a:cubicBezTo>
                      <a:pt x="252" y="937"/>
                      <a:pt x="359" y="844"/>
                      <a:pt x="504" y="765"/>
                    </a:cubicBezTo>
                    <a:cubicBezTo>
                      <a:pt x="726" y="635"/>
                      <a:pt x="1006" y="571"/>
                      <a:pt x="1287" y="549"/>
                    </a:cubicBezTo>
                    <a:cubicBezTo>
                      <a:pt x="1318" y="548"/>
                      <a:pt x="1349" y="547"/>
                      <a:pt x="1380" y="547"/>
                    </a:cubicBezTo>
                    <a:cubicBezTo>
                      <a:pt x="1737" y="547"/>
                      <a:pt x="2093" y="621"/>
                      <a:pt x="2358" y="780"/>
                    </a:cubicBezTo>
                    <a:cubicBezTo>
                      <a:pt x="2479" y="860"/>
                      <a:pt x="2574" y="937"/>
                      <a:pt x="2631" y="1032"/>
                    </a:cubicBezTo>
                    <a:cubicBezTo>
                      <a:pt x="2608" y="1067"/>
                      <a:pt x="2574" y="1110"/>
                      <a:pt x="2545" y="1146"/>
                    </a:cubicBezTo>
                    <a:cubicBezTo>
                      <a:pt x="2833" y="860"/>
                      <a:pt x="2774" y="485"/>
                      <a:pt x="2358" y="233"/>
                    </a:cubicBezTo>
                    <a:cubicBezTo>
                      <a:pt x="2102" y="80"/>
                      <a:pt x="1761" y="0"/>
                      <a:pt x="14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1"/>
              <p:cNvSpPr/>
              <p:nvPr/>
            </p:nvSpPr>
            <p:spPr>
              <a:xfrm>
                <a:off x="3176824" y="3646503"/>
                <a:ext cx="8619" cy="3937"/>
              </a:xfrm>
              <a:custGeom>
                <a:avLst/>
                <a:gdLst/>
                <a:ahLst/>
                <a:cxnLst/>
                <a:rect l="l" t="t" r="r" b="b"/>
                <a:pathLst>
                  <a:path w="81" h="37" extrusionOk="0">
                    <a:moveTo>
                      <a:pt x="1" y="0"/>
                    </a:moveTo>
                    <a:cubicBezTo>
                      <a:pt x="23" y="14"/>
                      <a:pt x="52" y="23"/>
                      <a:pt x="73" y="37"/>
                    </a:cubicBezTo>
                    <a:cubicBezTo>
                      <a:pt x="73" y="30"/>
                      <a:pt x="80" y="30"/>
                      <a:pt x="80" y="23"/>
                    </a:cubicBezTo>
                    <a:cubicBezTo>
                      <a:pt x="66" y="23"/>
                      <a:pt x="52" y="14"/>
                      <a:pt x="44" y="14"/>
                    </a:cubicBezTo>
                    <a:cubicBezTo>
                      <a:pt x="30" y="7"/>
                      <a:pt x="16" y="7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1"/>
              <p:cNvSpPr/>
              <p:nvPr/>
            </p:nvSpPr>
            <p:spPr>
              <a:xfrm>
                <a:off x="3219066" y="3443805"/>
                <a:ext cx="32985" cy="19259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81" extrusionOk="0">
                    <a:moveTo>
                      <a:pt x="0" y="1"/>
                    </a:moveTo>
                    <a:lnTo>
                      <a:pt x="101" y="65"/>
                    </a:lnTo>
                    <a:lnTo>
                      <a:pt x="244" y="144"/>
                    </a:lnTo>
                    <a:lnTo>
                      <a:pt x="309" y="180"/>
                    </a:lnTo>
                    <a:lnTo>
                      <a:pt x="121" y="73"/>
                    </a:lnTo>
                    <a:lnTo>
                      <a:pt x="107" y="6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1"/>
              <p:cNvSpPr/>
              <p:nvPr/>
            </p:nvSpPr>
            <p:spPr>
              <a:xfrm>
                <a:off x="3166928" y="3593833"/>
                <a:ext cx="35326" cy="2553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40" extrusionOk="0">
                    <a:moveTo>
                      <a:pt x="282" y="0"/>
                    </a:moveTo>
                    <a:lnTo>
                      <a:pt x="1" y="164"/>
                    </a:lnTo>
                    <a:cubicBezTo>
                      <a:pt x="97" y="219"/>
                      <a:pt x="159" y="239"/>
                      <a:pt x="196" y="239"/>
                    </a:cubicBezTo>
                    <a:cubicBezTo>
                      <a:pt x="217" y="239"/>
                      <a:pt x="230" y="233"/>
                      <a:pt x="239" y="223"/>
                    </a:cubicBezTo>
                    <a:cubicBezTo>
                      <a:pt x="259" y="187"/>
                      <a:pt x="289" y="114"/>
                      <a:pt x="332" y="28"/>
                    </a:cubicBezTo>
                    <a:cubicBezTo>
                      <a:pt x="309" y="21"/>
                      <a:pt x="309" y="21"/>
                      <a:pt x="302" y="14"/>
                    </a:cubicBezTo>
                    <a:lnTo>
                      <a:pt x="296" y="14"/>
                    </a:lnTo>
                    <a:cubicBezTo>
                      <a:pt x="296" y="7"/>
                      <a:pt x="289" y="7"/>
                      <a:pt x="289" y="7"/>
                    </a:cubicBezTo>
                    <a:cubicBezTo>
                      <a:pt x="282" y="7"/>
                      <a:pt x="282" y="7"/>
                      <a:pt x="2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1"/>
              <p:cNvSpPr/>
              <p:nvPr/>
            </p:nvSpPr>
            <p:spPr>
              <a:xfrm>
                <a:off x="3166183" y="3521160"/>
                <a:ext cx="65863" cy="112361"/>
              </a:xfrm>
              <a:custGeom>
                <a:avLst/>
                <a:gdLst/>
                <a:ahLst/>
                <a:cxnLst/>
                <a:rect l="l" t="t" r="r" b="b"/>
                <a:pathLst>
                  <a:path w="619" h="1056" extrusionOk="0">
                    <a:moveTo>
                      <a:pt x="554" y="0"/>
                    </a:moveTo>
                    <a:cubicBezTo>
                      <a:pt x="554" y="7"/>
                      <a:pt x="561" y="43"/>
                      <a:pt x="561" y="86"/>
                    </a:cubicBezTo>
                    <a:cubicBezTo>
                      <a:pt x="541" y="216"/>
                      <a:pt x="425" y="511"/>
                      <a:pt x="339" y="711"/>
                    </a:cubicBezTo>
                    <a:cubicBezTo>
                      <a:pt x="296" y="797"/>
                      <a:pt x="266" y="870"/>
                      <a:pt x="246" y="906"/>
                    </a:cubicBezTo>
                    <a:cubicBezTo>
                      <a:pt x="237" y="916"/>
                      <a:pt x="224" y="922"/>
                      <a:pt x="203" y="922"/>
                    </a:cubicBezTo>
                    <a:cubicBezTo>
                      <a:pt x="166" y="922"/>
                      <a:pt x="104" y="902"/>
                      <a:pt x="8" y="847"/>
                    </a:cubicBezTo>
                    <a:lnTo>
                      <a:pt x="1" y="992"/>
                    </a:lnTo>
                    <a:cubicBezTo>
                      <a:pt x="73" y="1028"/>
                      <a:pt x="152" y="1056"/>
                      <a:pt x="209" y="1056"/>
                    </a:cubicBezTo>
                    <a:cubicBezTo>
                      <a:pt x="246" y="1056"/>
                      <a:pt x="273" y="1042"/>
                      <a:pt x="289" y="1020"/>
                    </a:cubicBezTo>
                    <a:cubicBezTo>
                      <a:pt x="346" y="906"/>
                      <a:pt x="575" y="388"/>
                      <a:pt x="604" y="186"/>
                    </a:cubicBezTo>
                    <a:cubicBezTo>
                      <a:pt x="618" y="114"/>
                      <a:pt x="618" y="107"/>
                      <a:pt x="561" y="14"/>
                    </a:cubicBezTo>
                    <a:cubicBezTo>
                      <a:pt x="561" y="7"/>
                      <a:pt x="561" y="7"/>
                      <a:pt x="5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1"/>
              <p:cNvSpPr/>
              <p:nvPr/>
            </p:nvSpPr>
            <p:spPr>
              <a:xfrm>
                <a:off x="3225131" y="3521160"/>
                <a:ext cx="106" cy="106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1"/>
              <p:cNvSpPr/>
              <p:nvPr/>
            </p:nvSpPr>
            <p:spPr>
              <a:xfrm>
                <a:off x="3225131" y="3521160"/>
                <a:ext cx="106" cy="106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1"/>
              <p:cNvSpPr/>
              <p:nvPr/>
            </p:nvSpPr>
            <p:spPr>
              <a:xfrm>
                <a:off x="3166183" y="3476683"/>
                <a:ext cx="77355" cy="17375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1633" extrusionOk="0">
                    <a:moveTo>
                      <a:pt x="209" y="1"/>
                    </a:moveTo>
                    <a:lnTo>
                      <a:pt x="209" y="144"/>
                    </a:lnTo>
                    <a:lnTo>
                      <a:pt x="396" y="246"/>
                    </a:lnTo>
                    <a:cubicBezTo>
                      <a:pt x="418" y="259"/>
                      <a:pt x="446" y="282"/>
                      <a:pt x="475" y="309"/>
                    </a:cubicBezTo>
                    <a:cubicBezTo>
                      <a:pt x="504" y="339"/>
                      <a:pt x="532" y="375"/>
                      <a:pt x="554" y="418"/>
                    </a:cubicBezTo>
                    <a:cubicBezTo>
                      <a:pt x="561" y="425"/>
                      <a:pt x="561" y="425"/>
                      <a:pt x="561" y="432"/>
                    </a:cubicBezTo>
                    <a:cubicBezTo>
                      <a:pt x="618" y="525"/>
                      <a:pt x="618" y="532"/>
                      <a:pt x="604" y="604"/>
                    </a:cubicBezTo>
                    <a:cubicBezTo>
                      <a:pt x="575" y="806"/>
                      <a:pt x="346" y="1324"/>
                      <a:pt x="289" y="1438"/>
                    </a:cubicBezTo>
                    <a:cubicBezTo>
                      <a:pt x="273" y="1460"/>
                      <a:pt x="246" y="1474"/>
                      <a:pt x="209" y="1474"/>
                    </a:cubicBezTo>
                    <a:cubicBezTo>
                      <a:pt x="152" y="1474"/>
                      <a:pt x="73" y="1446"/>
                      <a:pt x="1" y="1410"/>
                    </a:cubicBezTo>
                    <a:lnTo>
                      <a:pt x="1" y="1546"/>
                    </a:lnTo>
                    <a:cubicBezTo>
                      <a:pt x="30" y="1560"/>
                      <a:pt x="66" y="1583"/>
                      <a:pt x="101" y="1596"/>
                    </a:cubicBezTo>
                    <a:cubicBezTo>
                      <a:pt x="116" y="1603"/>
                      <a:pt x="130" y="1603"/>
                      <a:pt x="144" y="1610"/>
                    </a:cubicBezTo>
                    <a:cubicBezTo>
                      <a:pt x="152" y="1610"/>
                      <a:pt x="166" y="1619"/>
                      <a:pt x="180" y="1619"/>
                    </a:cubicBezTo>
                    <a:cubicBezTo>
                      <a:pt x="196" y="1626"/>
                      <a:pt x="209" y="1626"/>
                      <a:pt x="223" y="1633"/>
                    </a:cubicBezTo>
                    <a:lnTo>
                      <a:pt x="266" y="1633"/>
                    </a:lnTo>
                    <a:cubicBezTo>
                      <a:pt x="325" y="1633"/>
                      <a:pt x="375" y="1619"/>
                      <a:pt x="396" y="1567"/>
                    </a:cubicBezTo>
                    <a:cubicBezTo>
                      <a:pt x="439" y="1481"/>
                      <a:pt x="698" y="929"/>
                      <a:pt x="720" y="691"/>
                    </a:cubicBezTo>
                    <a:cubicBezTo>
                      <a:pt x="727" y="627"/>
                      <a:pt x="713" y="497"/>
                      <a:pt x="654" y="396"/>
                    </a:cubicBezTo>
                    <a:cubicBezTo>
                      <a:pt x="648" y="375"/>
                      <a:pt x="641" y="359"/>
                      <a:pt x="634" y="346"/>
                    </a:cubicBezTo>
                    <a:cubicBezTo>
                      <a:pt x="627" y="346"/>
                      <a:pt x="627" y="339"/>
                      <a:pt x="618" y="332"/>
                    </a:cubicBezTo>
                    <a:cubicBezTo>
                      <a:pt x="611" y="325"/>
                      <a:pt x="604" y="309"/>
                      <a:pt x="598" y="296"/>
                    </a:cubicBezTo>
                    <a:cubicBezTo>
                      <a:pt x="584" y="282"/>
                      <a:pt x="575" y="266"/>
                      <a:pt x="561" y="252"/>
                    </a:cubicBezTo>
                    <a:cubicBezTo>
                      <a:pt x="561" y="252"/>
                      <a:pt x="554" y="246"/>
                      <a:pt x="554" y="239"/>
                    </a:cubicBezTo>
                    <a:cubicBezTo>
                      <a:pt x="532" y="223"/>
                      <a:pt x="518" y="202"/>
                      <a:pt x="504" y="187"/>
                    </a:cubicBezTo>
                    <a:cubicBezTo>
                      <a:pt x="461" y="152"/>
                      <a:pt x="425" y="123"/>
                      <a:pt x="396" y="109"/>
                    </a:cubicBez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1"/>
              <p:cNvSpPr/>
              <p:nvPr/>
            </p:nvSpPr>
            <p:spPr>
              <a:xfrm>
                <a:off x="3189166" y="3443805"/>
                <a:ext cx="98848" cy="208868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63" extrusionOk="0">
                    <a:moveTo>
                      <a:pt x="281" y="1"/>
                    </a:moveTo>
                    <a:lnTo>
                      <a:pt x="0" y="166"/>
                    </a:lnTo>
                    <a:lnTo>
                      <a:pt x="245" y="310"/>
                    </a:lnTo>
                    <a:cubicBezTo>
                      <a:pt x="266" y="323"/>
                      <a:pt x="295" y="339"/>
                      <a:pt x="316" y="360"/>
                    </a:cubicBezTo>
                    <a:cubicBezTo>
                      <a:pt x="325" y="367"/>
                      <a:pt x="331" y="367"/>
                      <a:pt x="338" y="375"/>
                    </a:cubicBezTo>
                    <a:lnTo>
                      <a:pt x="345" y="382"/>
                    </a:lnTo>
                    <a:cubicBezTo>
                      <a:pt x="359" y="396"/>
                      <a:pt x="368" y="403"/>
                      <a:pt x="375" y="410"/>
                    </a:cubicBezTo>
                    <a:cubicBezTo>
                      <a:pt x="411" y="439"/>
                      <a:pt x="438" y="475"/>
                      <a:pt x="475" y="518"/>
                    </a:cubicBezTo>
                    <a:cubicBezTo>
                      <a:pt x="482" y="532"/>
                      <a:pt x="488" y="539"/>
                      <a:pt x="497" y="555"/>
                    </a:cubicBezTo>
                    <a:cubicBezTo>
                      <a:pt x="504" y="568"/>
                      <a:pt x="511" y="575"/>
                      <a:pt x="518" y="591"/>
                    </a:cubicBezTo>
                    <a:cubicBezTo>
                      <a:pt x="525" y="598"/>
                      <a:pt x="525" y="605"/>
                      <a:pt x="532" y="611"/>
                    </a:cubicBezTo>
                    <a:cubicBezTo>
                      <a:pt x="540" y="625"/>
                      <a:pt x="547" y="634"/>
                      <a:pt x="554" y="648"/>
                    </a:cubicBezTo>
                    <a:cubicBezTo>
                      <a:pt x="618" y="770"/>
                      <a:pt x="647" y="900"/>
                      <a:pt x="633" y="1007"/>
                    </a:cubicBezTo>
                    <a:cubicBezTo>
                      <a:pt x="604" y="1251"/>
                      <a:pt x="345" y="1819"/>
                      <a:pt x="302" y="1898"/>
                    </a:cubicBezTo>
                    <a:cubicBezTo>
                      <a:pt x="288" y="1928"/>
                      <a:pt x="266" y="1948"/>
                      <a:pt x="245" y="1962"/>
                    </a:cubicBezTo>
                    <a:lnTo>
                      <a:pt x="525" y="1798"/>
                    </a:lnTo>
                    <a:cubicBezTo>
                      <a:pt x="547" y="1783"/>
                      <a:pt x="568" y="1762"/>
                      <a:pt x="583" y="1733"/>
                    </a:cubicBezTo>
                    <a:cubicBezTo>
                      <a:pt x="626" y="1653"/>
                      <a:pt x="877" y="1093"/>
                      <a:pt x="913" y="850"/>
                    </a:cubicBezTo>
                    <a:cubicBezTo>
                      <a:pt x="928" y="734"/>
                      <a:pt x="899" y="611"/>
                      <a:pt x="833" y="482"/>
                    </a:cubicBezTo>
                    <a:cubicBezTo>
                      <a:pt x="740" y="316"/>
                      <a:pt x="611" y="194"/>
                      <a:pt x="525" y="144"/>
                    </a:cubicBezTo>
                    <a:lnTo>
                      <a:pt x="382" y="65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1"/>
              <p:cNvSpPr/>
              <p:nvPr/>
            </p:nvSpPr>
            <p:spPr>
              <a:xfrm>
                <a:off x="3176824" y="3646503"/>
                <a:ext cx="7874" cy="3937"/>
              </a:xfrm>
              <a:custGeom>
                <a:avLst/>
                <a:gdLst/>
                <a:ahLst/>
                <a:cxnLst/>
                <a:rect l="l" t="t" r="r" b="b"/>
                <a:pathLst>
                  <a:path w="74" h="37" extrusionOk="0">
                    <a:moveTo>
                      <a:pt x="1" y="0"/>
                    </a:moveTo>
                    <a:cubicBezTo>
                      <a:pt x="10" y="6"/>
                      <a:pt x="21" y="11"/>
                      <a:pt x="32" y="16"/>
                    </a:cubicBezTo>
                    <a:lnTo>
                      <a:pt x="32" y="16"/>
                    </a:lnTo>
                    <a:lnTo>
                      <a:pt x="1" y="0"/>
                    </a:lnTo>
                    <a:close/>
                    <a:moveTo>
                      <a:pt x="32" y="16"/>
                    </a:moveTo>
                    <a:lnTo>
                      <a:pt x="73" y="37"/>
                    </a:lnTo>
                    <a:cubicBezTo>
                      <a:pt x="61" y="29"/>
                      <a:pt x="47" y="22"/>
                      <a:pt x="32" y="16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1"/>
              <p:cNvSpPr/>
              <p:nvPr/>
            </p:nvSpPr>
            <p:spPr>
              <a:xfrm>
                <a:off x="3176824" y="3646503"/>
                <a:ext cx="7874" cy="3937"/>
              </a:xfrm>
              <a:custGeom>
                <a:avLst/>
                <a:gdLst/>
                <a:ahLst/>
                <a:cxnLst/>
                <a:rect l="l" t="t" r="r" b="b"/>
                <a:pathLst>
                  <a:path w="74" h="37" fill="none" extrusionOk="0">
                    <a:moveTo>
                      <a:pt x="73" y="37"/>
                    </a:moveTo>
                    <a:cubicBezTo>
                      <a:pt x="52" y="23"/>
                      <a:pt x="23" y="14"/>
                      <a:pt x="1" y="0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1"/>
              <p:cNvSpPr/>
              <p:nvPr/>
            </p:nvSpPr>
            <p:spPr>
              <a:xfrm>
                <a:off x="3184591" y="3461467"/>
                <a:ext cx="73524" cy="193227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816" extrusionOk="0">
                    <a:moveTo>
                      <a:pt x="43" y="0"/>
                    </a:moveTo>
                    <a:lnTo>
                      <a:pt x="36" y="144"/>
                    </a:lnTo>
                    <a:lnTo>
                      <a:pt x="223" y="252"/>
                    </a:lnTo>
                    <a:cubicBezTo>
                      <a:pt x="252" y="266"/>
                      <a:pt x="288" y="295"/>
                      <a:pt x="331" y="330"/>
                    </a:cubicBezTo>
                    <a:cubicBezTo>
                      <a:pt x="345" y="345"/>
                      <a:pt x="359" y="366"/>
                      <a:pt x="381" y="382"/>
                    </a:cubicBezTo>
                    <a:cubicBezTo>
                      <a:pt x="381" y="389"/>
                      <a:pt x="388" y="395"/>
                      <a:pt x="388" y="395"/>
                    </a:cubicBezTo>
                    <a:cubicBezTo>
                      <a:pt x="402" y="409"/>
                      <a:pt x="411" y="425"/>
                      <a:pt x="425" y="439"/>
                    </a:cubicBezTo>
                    <a:cubicBezTo>
                      <a:pt x="431" y="452"/>
                      <a:pt x="438" y="468"/>
                      <a:pt x="445" y="475"/>
                    </a:cubicBezTo>
                    <a:cubicBezTo>
                      <a:pt x="454" y="482"/>
                      <a:pt x="454" y="489"/>
                      <a:pt x="461" y="489"/>
                    </a:cubicBezTo>
                    <a:cubicBezTo>
                      <a:pt x="468" y="502"/>
                      <a:pt x="475" y="518"/>
                      <a:pt x="481" y="539"/>
                    </a:cubicBezTo>
                    <a:cubicBezTo>
                      <a:pt x="540" y="640"/>
                      <a:pt x="554" y="770"/>
                      <a:pt x="547" y="834"/>
                    </a:cubicBezTo>
                    <a:cubicBezTo>
                      <a:pt x="525" y="1072"/>
                      <a:pt x="266" y="1624"/>
                      <a:pt x="223" y="1710"/>
                    </a:cubicBezTo>
                    <a:cubicBezTo>
                      <a:pt x="202" y="1762"/>
                      <a:pt x="152" y="1776"/>
                      <a:pt x="93" y="1776"/>
                    </a:cubicBezTo>
                    <a:lnTo>
                      <a:pt x="50" y="1776"/>
                    </a:lnTo>
                    <a:cubicBezTo>
                      <a:pt x="36" y="1769"/>
                      <a:pt x="23" y="1769"/>
                      <a:pt x="7" y="1762"/>
                    </a:cubicBezTo>
                    <a:cubicBezTo>
                      <a:pt x="7" y="1769"/>
                      <a:pt x="0" y="1769"/>
                      <a:pt x="0" y="1776"/>
                    </a:cubicBezTo>
                    <a:cubicBezTo>
                      <a:pt x="69" y="1798"/>
                      <a:pt x="137" y="1815"/>
                      <a:pt x="196" y="1815"/>
                    </a:cubicBezTo>
                    <a:cubicBezTo>
                      <a:pt x="230" y="1815"/>
                      <a:pt x="262" y="1810"/>
                      <a:pt x="288" y="1796"/>
                    </a:cubicBezTo>
                    <a:cubicBezTo>
                      <a:pt x="309" y="1782"/>
                      <a:pt x="331" y="1762"/>
                      <a:pt x="345" y="1732"/>
                    </a:cubicBezTo>
                    <a:cubicBezTo>
                      <a:pt x="388" y="1653"/>
                      <a:pt x="647" y="1085"/>
                      <a:pt x="676" y="841"/>
                    </a:cubicBezTo>
                    <a:cubicBezTo>
                      <a:pt x="690" y="734"/>
                      <a:pt x="661" y="604"/>
                      <a:pt x="597" y="482"/>
                    </a:cubicBezTo>
                    <a:cubicBezTo>
                      <a:pt x="590" y="468"/>
                      <a:pt x="583" y="459"/>
                      <a:pt x="575" y="445"/>
                    </a:cubicBezTo>
                    <a:cubicBezTo>
                      <a:pt x="568" y="439"/>
                      <a:pt x="568" y="432"/>
                      <a:pt x="561" y="425"/>
                    </a:cubicBezTo>
                    <a:cubicBezTo>
                      <a:pt x="554" y="409"/>
                      <a:pt x="547" y="402"/>
                      <a:pt x="540" y="389"/>
                    </a:cubicBezTo>
                    <a:cubicBezTo>
                      <a:pt x="531" y="373"/>
                      <a:pt x="525" y="366"/>
                      <a:pt x="518" y="352"/>
                    </a:cubicBezTo>
                    <a:cubicBezTo>
                      <a:pt x="481" y="309"/>
                      <a:pt x="454" y="273"/>
                      <a:pt x="418" y="244"/>
                    </a:cubicBezTo>
                    <a:cubicBezTo>
                      <a:pt x="411" y="237"/>
                      <a:pt x="402" y="230"/>
                      <a:pt x="388" y="216"/>
                    </a:cubicBezTo>
                    <a:lnTo>
                      <a:pt x="381" y="209"/>
                    </a:lnTo>
                    <a:cubicBezTo>
                      <a:pt x="374" y="201"/>
                      <a:pt x="368" y="201"/>
                      <a:pt x="359" y="194"/>
                    </a:cubicBezTo>
                    <a:cubicBezTo>
                      <a:pt x="338" y="173"/>
                      <a:pt x="309" y="157"/>
                      <a:pt x="288" y="144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1"/>
              <p:cNvSpPr/>
              <p:nvPr/>
            </p:nvSpPr>
            <p:spPr>
              <a:xfrm>
                <a:off x="2686730" y="3876653"/>
                <a:ext cx="23834" cy="1925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81" extrusionOk="0">
                    <a:moveTo>
                      <a:pt x="144" y="1"/>
                    </a:moveTo>
                    <a:lnTo>
                      <a:pt x="1" y="80"/>
                    </a:lnTo>
                    <a:cubicBezTo>
                      <a:pt x="28" y="116"/>
                      <a:pt x="28" y="152"/>
                      <a:pt x="1" y="180"/>
                    </a:cubicBezTo>
                    <a:lnTo>
                      <a:pt x="223" y="51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1"/>
              <p:cNvSpPr/>
              <p:nvPr/>
            </p:nvSpPr>
            <p:spPr>
              <a:xfrm>
                <a:off x="2248455" y="3779081"/>
                <a:ext cx="619582" cy="288244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2709" extrusionOk="0">
                    <a:moveTo>
                      <a:pt x="2612" y="0"/>
                    </a:moveTo>
                    <a:cubicBezTo>
                      <a:pt x="2570" y="0"/>
                      <a:pt x="2526" y="9"/>
                      <a:pt x="2495" y="27"/>
                    </a:cubicBezTo>
                    <a:lnTo>
                      <a:pt x="66" y="1428"/>
                    </a:lnTo>
                    <a:cubicBezTo>
                      <a:pt x="0" y="1471"/>
                      <a:pt x="0" y="1528"/>
                      <a:pt x="66" y="1565"/>
                    </a:cubicBezTo>
                    <a:lnTo>
                      <a:pt x="719" y="1946"/>
                    </a:lnTo>
                    <a:lnTo>
                      <a:pt x="2315" y="1019"/>
                    </a:lnTo>
                    <a:cubicBezTo>
                      <a:pt x="2347" y="1001"/>
                      <a:pt x="2390" y="992"/>
                      <a:pt x="2433" y="992"/>
                    </a:cubicBezTo>
                    <a:cubicBezTo>
                      <a:pt x="2476" y="992"/>
                      <a:pt x="2520" y="1001"/>
                      <a:pt x="2551" y="1019"/>
                    </a:cubicBezTo>
                    <a:lnTo>
                      <a:pt x="2610" y="1054"/>
                    </a:lnTo>
                    <a:lnTo>
                      <a:pt x="2883" y="1213"/>
                    </a:lnTo>
                    <a:lnTo>
                      <a:pt x="3162" y="1371"/>
                    </a:lnTo>
                    <a:lnTo>
                      <a:pt x="3436" y="1528"/>
                    </a:lnTo>
                    <a:lnTo>
                      <a:pt x="3709" y="1687"/>
                    </a:lnTo>
                    <a:lnTo>
                      <a:pt x="3982" y="1846"/>
                    </a:lnTo>
                    <a:lnTo>
                      <a:pt x="4256" y="2003"/>
                    </a:lnTo>
                    <a:lnTo>
                      <a:pt x="4528" y="2161"/>
                    </a:lnTo>
                    <a:lnTo>
                      <a:pt x="4801" y="2320"/>
                    </a:lnTo>
                    <a:lnTo>
                      <a:pt x="5075" y="2477"/>
                    </a:lnTo>
                    <a:lnTo>
                      <a:pt x="5477" y="2708"/>
                    </a:lnTo>
                    <a:lnTo>
                      <a:pt x="5822" y="2506"/>
                    </a:lnTo>
                    <a:lnTo>
                      <a:pt x="5427" y="2277"/>
                    </a:lnTo>
                    <a:lnTo>
                      <a:pt x="5413" y="2270"/>
                    </a:lnTo>
                    <a:lnTo>
                      <a:pt x="5550" y="2191"/>
                    </a:lnTo>
                    <a:cubicBezTo>
                      <a:pt x="5575" y="2198"/>
                      <a:pt x="5601" y="2201"/>
                      <a:pt x="5629" y="2201"/>
                    </a:cubicBezTo>
                    <a:cubicBezTo>
                      <a:pt x="5657" y="2201"/>
                      <a:pt x="5686" y="2198"/>
                      <a:pt x="5715" y="2191"/>
                    </a:cubicBezTo>
                    <a:cubicBezTo>
                      <a:pt x="5664" y="2191"/>
                      <a:pt x="5620" y="2175"/>
                      <a:pt x="5586" y="2155"/>
                    </a:cubicBezTo>
                    <a:cubicBezTo>
                      <a:pt x="5514" y="2111"/>
                      <a:pt x="5514" y="2039"/>
                      <a:pt x="5593" y="2003"/>
                    </a:cubicBezTo>
                    <a:cubicBezTo>
                      <a:pt x="5607" y="1989"/>
                      <a:pt x="5620" y="1982"/>
                      <a:pt x="5643" y="1975"/>
                    </a:cubicBezTo>
                    <a:cubicBezTo>
                      <a:pt x="5593" y="1975"/>
                      <a:pt x="5534" y="1989"/>
                      <a:pt x="5500" y="2011"/>
                    </a:cubicBezTo>
                    <a:cubicBezTo>
                      <a:pt x="5434" y="2046"/>
                      <a:pt x="5427" y="2098"/>
                      <a:pt x="5463" y="2132"/>
                    </a:cubicBezTo>
                    <a:lnTo>
                      <a:pt x="5319" y="2218"/>
                    </a:lnTo>
                    <a:lnTo>
                      <a:pt x="5155" y="2118"/>
                    </a:lnTo>
                    <a:lnTo>
                      <a:pt x="4880" y="1960"/>
                    </a:lnTo>
                    <a:lnTo>
                      <a:pt x="4817" y="1925"/>
                    </a:lnTo>
                    <a:lnTo>
                      <a:pt x="4953" y="1846"/>
                    </a:lnTo>
                    <a:cubicBezTo>
                      <a:pt x="4978" y="1853"/>
                      <a:pt x="5007" y="1856"/>
                      <a:pt x="5036" y="1856"/>
                    </a:cubicBezTo>
                    <a:cubicBezTo>
                      <a:pt x="5065" y="1856"/>
                      <a:pt x="5093" y="1853"/>
                      <a:pt x="5118" y="1846"/>
                    </a:cubicBezTo>
                    <a:cubicBezTo>
                      <a:pt x="5075" y="1846"/>
                      <a:pt x="5032" y="1830"/>
                      <a:pt x="4996" y="1816"/>
                    </a:cubicBezTo>
                    <a:cubicBezTo>
                      <a:pt x="4924" y="1766"/>
                      <a:pt x="4924" y="1701"/>
                      <a:pt x="4996" y="1658"/>
                    </a:cubicBezTo>
                    <a:cubicBezTo>
                      <a:pt x="5010" y="1644"/>
                      <a:pt x="5032" y="1637"/>
                      <a:pt x="5053" y="1637"/>
                    </a:cubicBezTo>
                    <a:cubicBezTo>
                      <a:pt x="5043" y="1636"/>
                      <a:pt x="5033" y="1635"/>
                      <a:pt x="5023" y="1635"/>
                    </a:cubicBezTo>
                    <a:cubicBezTo>
                      <a:pt x="4977" y="1635"/>
                      <a:pt x="4933" y="1648"/>
                      <a:pt x="4903" y="1666"/>
                    </a:cubicBezTo>
                    <a:cubicBezTo>
                      <a:pt x="4844" y="1701"/>
                      <a:pt x="4830" y="1753"/>
                      <a:pt x="4867" y="1796"/>
                    </a:cubicBezTo>
                    <a:lnTo>
                      <a:pt x="4730" y="1873"/>
                    </a:lnTo>
                    <a:lnTo>
                      <a:pt x="4608" y="1803"/>
                    </a:lnTo>
                    <a:lnTo>
                      <a:pt x="4327" y="1644"/>
                    </a:lnTo>
                    <a:lnTo>
                      <a:pt x="4220" y="1580"/>
                    </a:lnTo>
                    <a:lnTo>
                      <a:pt x="4356" y="1501"/>
                    </a:lnTo>
                    <a:cubicBezTo>
                      <a:pt x="4384" y="1508"/>
                      <a:pt x="4413" y="1511"/>
                      <a:pt x="4441" y="1511"/>
                    </a:cubicBezTo>
                    <a:cubicBezTo>
                      <a:pt x="4469" y="1511"/>
                      <a:pt x="4497" y="1508"/>
                      <a:pt x="4522" y="1501"/>
                    </a:cubicBezTo>
                    <a:cubicBezTo>
                      <a:pt x="4478" y="1501"/>
                      <a:pt x="4435" y="1485"/>
                      <a:pt x="4406" y="1471"/>
                    </a:cubicBezTo>
                    <a:cubicBezTo>
                      <a:pt x="4327" y="1428"/>
                      <a:pt x="4335" y="1356"/>
                      <a:pt x="4406" y="1313"/>
                    </a:cubicBezTo>
                    <a:cubicBezTo>
                      <a:pt x="4422" y="1306"/>
                      <a:pt x="4442" y="1299"/>
                      <a:pt x="4456" y="1292"/>
                    </a:cubicBezTo>
                    <a:cubicBezTo>
                      <a:pt x="4447" y="1291"/>
                      <a:pt x="4438" y="1290"/>
                      <a:pt x="4429" y="1290"/>
                    </a:cubicBezTo>
                    <a:cubicBezTo>
                      <a:pt x="4386" y="1290"/>
                      <a:pt x="4341" y="1303"/>
                      <a:pt x="4306" y="1321"/>
                    </a:cubicBezTo>
                    <a:cubicBezTo>
                      <a:pt x="4249" y="1356"/>
                      <a:pt x="4233" y="1408"/>
                      <a:pt x="4270" y="1451"/>
                    </a:cubicBezTo>
                    <a:lnTo>
                      <a:pt x="4133" y="1528"/>
                    </a:lnTo>
                    <a:lnTo>
                      <a:pt x="4054" y="1485"/>
                    </a:lnTo>
                    <a:lnTo>
                      <a:pt x="3868" y="1378"/>
                    </a:lnTo>
                    <a:cubicBezTo>
                      <a:pt x="3802" y="1342"/>
                      <a:pt x="3802" y="1278"/>
                      <a:pt x="3868" y="1242"/>
                    </a:cubicBezTo>
                    <a:lnTo>
                      <a:pt x="4040" y="1140"/>
                    </a:lnTo>
                    <a:lnTo>
                      <a:pt x="4040" y="1140"/>
                    </a:lnTo>
                    <a:cubicBezTo>
                      <a:pt x="4010" y="1153"/>
                      <a:pt x="3975" y="1158"/>
                      <a:pt x="3941" y="1158"/>
                    </a:cubicBezTo>
                    <a:cubicBezTo>
                      <a:pt x="3894" y="1158"/>
                      <a:pt x="3847" y="1147"/>
                      <a:pt x="3809" y="1126"/>
                    </a:cubicBezTo>
                    <a:cubicBezTo>
                      <a:pt x="3738" y="1083"/>
                      <a:pt x="3738" y="1011"/>
                      <a:pt x="3818" y="968"/>
                    </a:cubicBezTo>
                    <a:cubicBezTo>
                      <a:pt x="3853" y="946"/>
                      <a:pt x="3901" y="935"/>
                      <a:pt x="3949" y="935"/>
                    </a:cubicBezTo>
                    <a:cubicBezTo>
                      <a:pt x="3977" y="935"/>
                      <a:pt x="4006" y="939"/>
                      <a:pt x="4033" y="947"/>
                    </a:cubicBezTo>
                    <a:lnTo>
                      <a:pt x="4170" y="868"/>
                    </a:lnTo>
                    <a:lnTo>
                      <a:pt x="3666" y="573"/>
                    </a:lnTo>
                    <a:lnTo>
                      <a:pt x="3530" y="652"/>
                    </a:lnTo>
                    <a:cubicBezTo>
                      <a:pt x="3566" y="695"/>
                      <a:pt x="3550" y="745"/>
                      <a:pt x="3493" y="781"/>
                    </a:cubicBezTo>
                    <a:cubicBezTo>
                      <a:pt x="3454" y="803"/>
                      <a:pt x="3405" y="814"/>
                      <a:pt x="3357" y="814"/>
                    </a:cubicBezTo>
                    <a:cubicBezTo>
                      <a:pt x="3309" y="814"/>
                      <a:pt x="3261" y="803"/>
                      <a:pt x="3221" y="781"/>
                    </a:cubicBezTo>
                    <a:cubicBezTo>
                      <a:pt x="3148" y="738"/>
                      <a:pt x="3148" y="666"/>
                      <a:pt x="3221" y="623"/>
                    </a:cubicBezTo>
                    <a:cubicBezTo>
                      <a:pt x="3260" y="601"/>
                      <a:pt x="3307" y="593"/>
                      <a:pt x="3355" y="593"/>
                    </a:cubicBezTo>
                    <a:cubicBezTo>
                      <a:pt x="3385" y="593"/>
                      <a:pt x="3415" y="597"/>
                      <a:pt x="3443" y="602"/>
                    </a:cubicBezTo>
                    <a:lnTo>
                      <a:pt x="3580" y="523"/>
                    </a:lnTo>
                    <a:lnTo>
                      <a:pt x="3076" y="228"/>
                    </a:lnTo>
                    <a:lnTo>
                      <a:pt x="2940" y="314"/>
                    </a:lnTo>
                    <a:cubicBezTo>
                      <a:pt x="2969" y="350"/>
                      <a:pt x="2962" y="400"/>
                      <a:pt x="2903" y="436"/>
                    </a:cubicBezTo>
                    <a:cubicBezTo>
                      <a:pt x="2865" y="458"/>
                      <a:pt x="2815" y="469"/>
                      <a:pt x="2765" y="469"/>
                    </a:cubicBezTo>
                    <a:cubicBezTo>
                      <a:pt x="2716" y="469"/>
                      <a:pt x="2667" y="458"/>
                      <a:pt x="2631" y="436"/>
                    </a:cubicBezTo>
                    <a:cubicBezTo>
                      <a:pt x="2558" y="393"/>
                      <a:pt x="2558" y="321"/>
                      <a:pt x="2631" y="278"/>
                    </a:cubicBezTo>
                    <a:cubicBezTo>
                      <a:pt x="2669" y="259"/>
                      <a:pt x="2724" y="250"/>
                      <a:pt x="2775" y="250"/>
                    </a:cubicBezTo>
                    <a:cubicBezTo>
                      <a:pt x="2800" y="250"/>
                      <a:pt x="2825" y="252"/>
                      <a:pt x="2846" y="257"/>
                    </a:cubicBezTo>
                    <a:lnTo>
                      <a:pt x="2990" y="178"/>
                    </a:lnTo>
                    <a:lnTo>
                      <a:pt x="2724" y="27"/>
                    </a:lnTo>
                    <a:cubicBezTo>
                      <a:pt x="2696" y="9"/>
                      <a:pt x="2654" y="0"/>
                      <a:pt x="26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1"/>
              <p:cNvSpPr/>
              <p:nvPr/>
            </p:nvSpPr>
            <p:spPr>
              <a:xfrm>
                <a:off x="2321128" y="3833879"/>
                <a:ext cx="188971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022" extrusionOk="0">
                    <a:moveTo>
                      <a:pt x="0" y="1022"/>
                    </a:moveTo>
                    <a:lnTo>
                      <a:pt x="1775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1"/>
              <p:cNvSpPr/>
              <p:nvPr/>
            </p:nvSpPr>
            <p:spPr>
              <a:xfrm>
                <a:off x="2321128" y="3833879"/>
                <a:ext cx="188971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022" fill="none" extrusionOk="0">
                    <a:moveTo>
                      <a:pt x="0" y="1022"/>
                    </a:moveTo>
                    <a:lnTo>
                      <a:pt x="1775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1"/>
              <p:cNvSpPr/>
              <p:nvPr/>
            </p:nvSpPr>
            <p:spPr>
              <a:xfrm>
                <a:off x="2350070" y="3850797"/>
                <a:ext cx="188226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0" extrusionOk="0">
                    <a:moveTo>
                      <a:pt x="1" y="1020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1"/>
              <p:cNvSpPr/>
              <p:nvPr/>
            </p:nvSpPr>
            <p:spPr>
              <a:xfrm>
                <a:off x="2350070" y="3850797"/>
                <a:ext cx="188226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0" fill="none" extrusionOk="0">
                    <a:moveTo>
                      <a:pt x="1" y="1020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1"/>
              <p:cNvSpPr/>
              <p:nvPr/>
            </p:nvSpPr>
            <p:spPr>
              <a:xfrm>
                <a:off x="2379331" y="3867502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extrusionOk="0">
                    <a:moveTo>
                      <a:pt x="0" y="1022"/>
                    </a:moveTo>
                    <a:lnTo>
                      <a:pt x="176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1"/>
              <p:cNvSpPr/>
              <p:nvPr/>
            </p:nvSpPr>
            <p:spPr>
              <a:xfrm>
                <a:off x="2379331" y="3867502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fill="none" extrusionOk="0">
                    <a:moveTo>
                      <a:pt x="0" y="1022"/>
                    </a:moveTo>
                    <a:lnTo>
                      <a:pt x="1768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1"/>
              <p:cNvSpPr/>
              <p:nvPr/>
            </p:nvSpPr>
            <p:spPr>
              <a:xfrm>
                <a:off x="2408273" y="3884421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extrusionOk="0">
                    <a:moveTo>
                      <a:pt x="1" y="1021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1"/>
              <p:cNvSpPr/>
              <p:nvPr/>
            </p:nvSpPr>
            <p:spPr>
              <a:xfrm>
                <a:off x="2408273" y="3884421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fill="none" extrusionOk="0">
                    <a:moveTo>
                      <a:pt x="1" y="1021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1"/>
              <p:cNvSpPr/>
              <p:nvPr/>
            </p:nvSpPr>
            <p:spPr>
              <a:xfrm>
                <a:off x="2437321" y="3901232"/>
                <a:ext cx="188226" cy="108637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1" extrusionOk="0">
                    <a:moveTo>
                      <a:pt x="0" y="1020"/>
                    </a:moveTo>
                    <a:lnTo>
                      <a:pt x="176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1"/>
              <p:cNvSpPr/>
              <p:nvPr/>
            </p:nvSpPr>
            <p:spPr>
              <a:xfrm>
                <a:off x="2437321" y="3901232"/>
                <a:ext cx="188226" cy="108637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1" fill="none" extrusionOk="0">
                    <a:moveTo>
                      <a:pt x="0" y="1020"/>
                    </a:moveTo>
                    <a:lnTo>
                      <a:pt x="1768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1"/>
              <p:cNvSpPr/>
              <p:nvPr/>
            </p:nvSpPr>
            <p:spPr>
              <a:xfrm>
                <a:off x="2466475" y="3917938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extrusionOk="0">
                    <a:moveTo>
                      <a:pt x="0" y="1022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1"/>
              <p:cNvSpPr/>
              <p:nvPr/>
            </p:nvSpPr>
            <p:spPr>
              <a:xfrm>
                <a:off x="2466475" y="3917938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fill="none" extrusionOk="0">
                    <a:moveTo>
                      <a:pt x="0" y="1022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1"/>
              <p:cNvSpPr/>
              <p:nvPr/>
            </p:nvSpPr>
            <p:spPr>
              <a:xfrm>
                <a:off x="2495523" y="3934856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extrusionOk="0">
                    <a:moveTo>
                      <a:pt x="0" y="1022"/>
                    </a:moveTo>
                    <a:lnTo>
                      <a:pt x="176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1"/>
              <p:cNvSpPr/>
              <p:nvPr/>
            </p:nvSpPr>
            <p:spPr>
              <a:xfrm>
                <a:off x="2495523" y="3934856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fill="none" extrusionOk="0">
                    <a:moveTo>
                      <a:pt x="0" y="1022"/>
                    </a:moveTo>
                    <a:lnTo>
                      <a:pt x="1768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1"/>
              <p:cNvSpPr/>
              <p:nvPr/>
            </p:nvSpPr>
            <p:spPr>
              <a:xfrm>
                <a:off x="2524465" y="3951774"/>
                <a:ext cx="188226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0" extrusionOk="0">
                    <a:moveTo>
                      <a:pt x="1" y="1020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1"/>
              <p:cNvSpPr/>
              <p:nvPr/>
            </p:nvSpPr>
            <p:spPr>
              <a:xfrm>
                <a:off x="2524465" y="3951774"/>
                <a:ext cx="188226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0" fill="none" extrusionOk="0">
                    <a:moveTo>
                      <a:pt x="1" y="1020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1"/>
              <p:cNvSpPr/>
              <p:nvPr/>
            </p:nvSpPr>
            <p:spPr>
              <a:xfrm>
                <a:off x="2553619" y="3968479"/>
                <a:ext cx="188332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2" extrusionOk="0">
                    <a:moveTo>
                      <a:pt x="1" y="1021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1"/>
              <p:cNvSpPr/>
              <p:nvPr/>
            </p:nvSpPr>
            <p:spPr>
              <a:xfrm>
                <a:off x="2553619" y="3968479"/>
                <a:ext cx="188332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2" fill="none" extrusionOk="0">
                    <a:moveTo>
                      <a:pt x="1" y="1021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1"/>
              <p:cNvSpPr/>
              <p:nvPr/>
            </p:nvSpPr>
            <p:spPr>
              <a:xfrm>
                <a:off x="2582668" y="3985291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extrusionOk="0">
                    <a:moveTo>
                      <a:pt x="0" y="1022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1"/>
              <p:cNvSpPr/>
              <p:nvPr/>
            </p:nvSpPr>
            <p:spPr>
              <a:xfrm>
                <a:off x="2582668" y="3985291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fill="none" extrusionOk="0">
                    <a:moveTo>
                      <a:pt x="0" y="1022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1"/>
              <p:cNvSpPr/>
              <p:nvPr/>
            </p:nvSpPr>
            <p:spPr>
              <a:xfrm>
                <a:off x="2611716" y="4002209"/>
                <a:ext cx="188226" cy="109382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8" extrusionOk="0">
                    <a:moveTo>
                      <a:pt x="0" y="1027"/>
                    </a:moveTo>
                    <a:lnTo>
                      <a:pt x="176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1"/>
              <p:cNvSpPr/>
              <p:nvPr/>
            </p:nvSpPr>
            <p:spPr>
              <a:xfrm>
                <a:off x="2611716" y="4002209"/>
                <a:ext cx="188226" cy="109382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8" fill="none" extrusionOk="0">
                    <a:moveTo>
                      <a:pt x="0" y="1027"/>
                    </a:moveTo>
                    <a:lnTo>
                      <a:pt x="1768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41"/>
              <p:cNvSpPr/>
              <p:nvPr/>
            </p:nvSpPr>
            <p:spPr>
              <a:xfrm>
                <a:off x="2640870" y="4018914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extrusionOk="0">
                    <a:moveTo>
                      <a:pt x="0" y="1029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41"/>
              <p:cNvSpPr/>
              <p:nvPr/>
            </p:nvSpPr>
            <p:spPr>
              <a:xfrm>
                <a:off x="2640870" y="4018914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fill="none" extrusionOk="0">
                    <a:moveTo>
                      <a:pt x="0" y="1029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1"/>
              <p:cNvSpPr/>
              <p:nvPr/>
            </p:nvSpPr>
            <p:spPr>
              <a:xfrm>
                <a:off x="2231537" y="3884633"/>
                <a:ext cx="677039" cy="390178"/>
              </a:xfrm>
              <a:custGeom>
                <a:avLst/>
                <a:gdLst/>
                <a:ahLst/>
                <a:cxnLst/>
                <a:rect l="l" t="t" r="r" b="b"/>
                <a:pathLst>
                  <a:path w="6363" h="3667" extrusionOk="0">
                    <a:moveTo>
                      <a:pt x="2592" y="0"/>
                    </a:moveTo>
                    <a:cubicBezTo>
                      <a:pt x="2549" y="0"/>
                      <a:pt x="2506" y="9"/>
                      <a:pt x="2474" y="27"/>
                    </a:cubicBezTo>
                    <a:lnTo>
                      <a:pt x="878" y="954"/>
                    </a:lnTo>
                    <a:lnTo>
                      <a:pt x="66" y="1428"/>
                    </a:lnTo>
                    <a:cubicBezTo>
                      <a:pt x="0" y="1464"/>
                      <a:pt x="0" y="1528"/>
                      <a:pt x="66" y="1564"/>
                    </a:cubicBezTo>
                    <a:lnTo>
                      <a:pt x="325" y="1716"/>
                    </a:lnTo>
                    <a:lnTo>
                      <a:pt x="461" y="1637"/>
                    </a:lnTo>
                    <a:cubicBezTo>
                      <a:pt x="432" y="1594"/>
                      <a:pt x="440" y="1544"/>
                      <a:pt x="497" y="1508"/>
                    </a:cubicBezTo>
                    <a:cubicBezTo>
                      <a:pt x="537" y="1486"/>
                      <a:pt x="585" y="1475"/>
                      <a:pt x="633" y="1475"/>
                    </a:cubicBezTo>
                    <a:cubicBezTo>
                      <a:pt x="682" y="1475"/>
                      <a:pt x="730" y="1486"/>
                      <a:pt x="770" y="1508"/>
                    </a:cubicBezTo>
                    <a:cubicBezTo>
                      <a:pt x="842" y="1551"/>
                      <a:pt x="842" y="1623"/>
                      <a:pt x="770" y="1666"/>
                    </a:cubicBezTo>
                    <a:cubicBezTo>
                      <a:pt x="734" y="1688"/>
                      <a:pt x="687" y="1699"/>
                      <a:pt x="639" y="1699"/>
                    </a:cubicBezTo>
                    <a:cubicBezTo>
                      <a:pt x="610" y="1699"/>
                      <a:pt x="581" y="1695"/>
                      <a:pt x="554" y="1687"/>
                    </a:cubicBezTo>
                    <a:lnTo>
                      <a:pt x="411" y="1766"/>
                    </a:lnTo>
                    <a:lnTo>
                      <a:pt x="922" y="2061"/>
                    </a:lnTo>
                    <a:lnTo>
                      <a:pt x="1058" y="1982"/>
                    </a:lnTo>
                    <a:cubicBezTo>
                      <a:pt x="1022" y="1939"/>
                      <a:pt x="1035" y="1889"/>
                      <a:pt x="1094" y="1853"/>
                    </a:cubicBezTo>
                    <a:cubicBezTo>
                      <a:pt x="1129" y="1831"/>
                      <a:pt x="1178" y="1820"/>
                      <a:pt x="1227" y="1820"/>
                    </a:cubicBezTo>
                    <a:cubicBezTo>
                      <a:pt x="1276" y="1820"/>
                      <a:pt x="1327" y="1831"/>
                      <a:pt x="1367" y="1853"/>
                    </a:cubicBezTo>
                    <a:cubicBezTo>
                      <a:pt x="1439" y="1896"/>
                      <a:pt x="1439" y="1968"/>
                      <a:pt x="1367" y="2011"/>
                    </a:cubicBezTo>
                    <a:cubicBezTo>
                      <a:pt x="1331" y="2033"/>
                      <a:pt x="1281" y="2044"/>
                      <a:pt x="1231" y="2044"/>
                    </a:cubicBezTo>
                    <a:cubicBezTo>
                      <a:pt x="1201" y="2044"/>
                      <a:pt x="1171" y="2040"/>
                      <a:pt x="1144" y="2032"/>
                    </a:cubicBezTo>
                    <a:lnTo>
                      <a:pt x="1008" y="2111"/>
                    </a:lnTo>
                    <a:lnTo>
                      <a:pt x="1518" y="2406"/>
                    </a:lnTo>
                    <a:lnTo>
                      <a:pt x="1655" y="2327"/>
                    </a:lnTo>
                    <a:cubicBezTo>
                      <a:pt x="1618" y="2284"/>
                      <a:pt x="1632" y="2234"/>
                      <a:pt x="1691" y="2198"/>
                    </a:cubicBezTo>
                    <a:cubicBezTo>
                      <a:pt x="1726" y="2176"/>
                      <a:pt x="1775" y="2165"/>
                      <a:pt x="1823" y="2165"/>
                    </a:cubicBezTo>
                    <a:cubicBezTo>
                      <a:pt x="1872" y="2165"/>
                      <a:pt x="1920" y="2176"/>
                      <a:pt x="1957" y="2198"/>
                    </a:cubicBezTo>
                    <a:cubicBezTo>
                      <a:pt x="2036" y="2241"/>
                      <a:pt x="2036" y="2313"/>
                      <a:pt x="1964" y="2356"/>
                    </a:cubicBezTo>
                    <a:cubicBezTo>
                      <a:pt x="1923" y="2377"/>
                      <a:pt x="1875" y="2386"/>
                      <a:pt x="1828" y="2386"/>
                    </a:cubicBezTo>
                    <a:cubicBezTo>
                      <a:pt x="1798" y="2386"/>
                      <a:pt x="1768" y="2382"/>
                      <a:pt x="1741" y="2377"/>
                    </a:cubicBezTo>
                    <a:lnTo>
                      <a:pt x="1605" y="2456"/>
                    </a:lnTo>
                    <a:lnTo>
                      <a:pt x="2114" y="2751"/>
                    </a:lnTo>
                    <a:lnTo>
                      <a:pt x="2252" y="2665"/>
                    </a:lnTo>
                    <a:cubicBezTo>
                      <a:pt x="2215" y="2629"/>
                      <a:pt x="2229" y="2579"/>
                      <a:pt x="2286" y="2543"/>
                    </a:cubicBezTo>
                    <a:cubicBezTo>
                      <a:pt x="2322" y="2521"/>
                      <a:pt x="2371" y="2510"/>
                      <a:pt x="2420" y="2510"/>
                    </a:cubicBezTo>
                    <a:cubicBezTo>
                      <a:pt x="2469" y="2510"/>
                      <a:pt x="2517" y="2521"/>
                      <a:pt x="2554" y="2543"/>
                    </a:cubicBezTo>
                    <a:cubicBezTo>
                      <a:pt x="2631" y="2586"/>
                      <a:pt x="2631" y="2658"/>
                      <a:pt x="2554" y="2701"/>
                    </a:cubicBezTo>
                    <a:cubicBezTo>
                      <a:pt x="2518" y="2718"/>
                      <a:pt x="2472" y="2727"/>
                      <a:pt x="2426" y="2727"/>
                    </a:cubicBezTo>
                    <a:cubicBezTo>
                      <a:pt x="2396" y="2727"/>
                      <a:pt x="2366" y="2723"/>
                      <a:pt x="2338" y="2715"/>
                    </a:cubicBezTo>
                    <a:lnTo>
                      <a:pt x="2200" y="2801"/>
                    </a:lnTo>
                    <a:lnTo>
                      <a:pt x="2704" y="3089"/>
                    </a:lnTo>
                    <a:lnTo>
                      <a:pt x="2847" y="3010"/>
                    </a:lnTo>
                    <a:cubicBezTo>
                      <a:pt x="2812" y="2967"/>
                      <a:pt x="2819" y="2917"/>
                      <a:pt x="2883" y="2888"/>
                    </a:cubicBezTo>
                    <a:cubicBezTo>
                      <a:pt x="2919" y="2866"/>
                      <a:pt x="2968" y="2855"/>
                      <a:pt x="3016" y="2855"/>
                    </a:cubicBezTo>
                    <a:cubicBezTo>
                      <a:pt x="3065" y="2855"/>
                      <a:pt x="3113" y="2866"/>
                      <a:pt x="3149" y="2888"/>
                    </a:cubicBezTo>
                    <a:cubicBezTo>
                      <a:pt x="3228" y="2931"/>
                      <a:pt x="3228" y="2995"/>
                      <a:pt x="3149" y="3038"/>
                    </a:cubicBezTo>
                    <a:cubicBezTo>
                      <a:pt x="3113" y="3060"/>
                      <a:pt x="3065" y="3072"/>
                      <a:pt x="3017" y="3072"/>
                    </a:cubicBezTo>
                    <a:cubicBezTo>
                      <a:pt x="2989" y="3072"/>
                      <a:pt x="2960" y="3068"/>
                      <a:pt x="2933" y="3060"/>
                    </a:cubicBezTo>
                    <a:lnTo>
                      <a:pt x="2797" y="3139"/>
                    </a:lnTo>
                    <a:lnTo>
                      <a:pt x="3300" y="3434"/>
                    </a:lnTo>
                    <a:lnTo>
                      <a:pt x="3437" y="3355"/>
                    </a:lnTo>
                    <a:cubicBezTo>
                      <a:pt x="3407" y="3312"/>
                      <a:pt x="3416" y="3262"/>
                      <a:pt x="3473" y="3226"/>
                    </a:cubicBezTo>
                    <a:cubicBezTo>
                      <a:pt x="3513" y="3204"/>
                      <a:pt x="3563" y="3193"/>
                      <a:pt x="3613" y="3193"/>
                    </a:cubicBezTo>
                    <a:cubicBezTo>
                      <a:pt x="3662" y="3193"/>
                      <a:pt x="3710" y="3204"/>
                      <a:pt x="3746" y="3226"/>
                    </a:cubicBezTo>
                    <a:cubicBezTo>
                      <a:pt x="3818" y="3269"/>
                      <a:pt x="3818" y="3340"/>
                      <a:pt x="3746" y="3383"/>
                    </a:cubicBezTo>
                    <a:cubicBezTo>
                      <a:pt x="3710" y="3406"/>
                      <a:pt x="3662" y="3417"/>
                      <a:pt x="3614" y="3417"/>
                    </a:cubicBezTo>
                    <a:cubicBezTo>
                      <a:pt x="3586" y="3417"/>
                      <a:pt x="3557" y="3413"/>
                      <a:pt x="3530" y="3405"/>
                    </a:cubicBezTo>
                    <a:lnTo>
                      <a:pt x="3394" y="3484"/>
                    </a:lnTo>
                    <a:lnTo>
                      <a:pt x="3652" y="3635"/>
                    </a:lnTo>
                    <a:cubicBezTo>
                      <a:pt x="3685" y="3656"/>
                      <a:pt x="3727" y="3667"/>
                      <a:pt x="3768" y="3667"/>
                    </a:cubicBezTo>
                    <a:cubicBezTo>
                      <a:pt x="3809" y="3667"/>
                      <a:pt x="3850" y="3656"/>
                      <a:pt x="3882" y="3635"/>
                    </a:cubicBezTo>
                    <a:lnTo>
                      <a:pt x="6297" y="2234"/>
                    </a:lnTo>
                    <a:cubicBezTo>
                      <a:pt x="6363" y="2198"/>
                      <a:pt x="6363" y="2141"/>
                      <a:pt x="6297" y="2098"/>
                    </a:cubicBezTo>
                    <a:lnTo>
                      <a:pt x="5636" y="1716"/>
                    </a:lnTo>
                    <a:lnTo>
                      <a:pt x="5234" y="1485"/>
                    </a:lnTo>
                    <a:lnTo>
                      <a:pt x="4960" y="1328"/>
                    </a:lnTo>
                    <a:lnTo>
                      <a:pt x="4687" y="1169"/>
                    </a:lnTo>
                    <a:lnTo>
                      <a:pt x="4415" y="1011"/>
                    </a:lnTo>
                    <a:lnTo>
                      <a:pt x="4141" y="854"/>
                    </a:lnTo>
                    <a:lnTo>
                      <a:pt x="3868" y="695"/>
                    </a:lnTo>
                    <a:lnTo>
                      <a:pt x="3595" y="536"/>
                    </a:lnTo>
                    <a:lnTo>
                      <a:pt x="3321" y="379"/>
                    </a:lnTo>
                    <a:lnTo>
                      <a:pt x="3042" y="221"/>
                    </a:lnTo>
                    <a:lnTo>
                      <a:pt x="2769" y="62"/>
                    </a:lnTo>
                    <a:lnTo>
                      <a:pt x="2710" y="27"/>
                    </a:lnTo>
                    <a:cubicBezTo>
                      <a:pt x="2679" y="9"/>
                      <a:pt x="2635" y="0"/>
                      <a:pt x="25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41"/>
              <p:cNvSpPr/>
              <p:nvPr/>
            </p:nvSpPr>
            <p:spPr>
              <a:xfrm>
                <a:off x="2337089" y="3920385"/>
                <a:ext cx="188226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0" extrusionOk="0">
                    <a:moveTo>
                      <a:pt x="0" y="1020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41"/>
              <p:cNvSpPr/>
              <p:nvPr/>
            </p:nvSpPr>
            <p:spPr>
              <a:xfrm>
                <a:off x="2337089" y="3920385"/>
                <a:ext cx="188226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0" fill="none" extrusionOk="0">
                    <a:moveTo>
                      <a:pt x="0" y="1020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1"/>
              <p:cNvSpPr/>
              <p:nvPr/>
            </p:nvSpPr>
            <p:spPr>
              <a:xfrm>
                <a:off x="2366243" y="3937090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extrusionOk="0">
                    <a:moveTo>
                      <a:pt x="1" y="1021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1"/>
              <p:cNvSpPr/>
              <p:nvPr/>
            </p:nvSpPr>
            <p:spPr>
              <a:xfrm>
                <a:off x="2366243" y="3937090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fill="none" extrusionOk="0">
                    <a:moveTo>
                      <a:pt x="1" y="1021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1"/>
              <p:cNvSpPr/>
              <p:nvPr/>
            </p:nvSpPr>
            <p:spPr>
              <a:xfrm>
                <a:off x="2395291" y="3953902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extrusionOk="0">
                    <a:moveTo>
                      <a:pt x="0" y="1022"/>
                    </a:moveTo>
                    <a:lnTo>
                      <a:pt x="176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1"/>
              <p:cNvSpPr/>
              <p:nvPr/>
            </p:nvSpPr>
            <p:spPr>
              <a:xfrm>
                <a:off x="2395291" y="3953902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fill="none" extrusionOk="0">
                    <a:moveTo>
                      <a:pt x="0" y="1022"/>
                    </a:moveTo>
                    <a:lnTo>
                      <a:pt x="1768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1"/>
              <p:cNvSpPr/>
              <p:nvPr/>
            </p:nvSpPr>
            <p:spPr>
              <a:xfrm>
                <a:off x="2424233" y="3970820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extrusionOk="0">
                    <a:moveTo>
                      <a:pt x="1" y="1029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1"/>
              <p:cNvSpPr/>
              <p:nvPr/>
            </p:nvSpPr>
            <p:spPr>
              <a:xfrm>
                <a:off x="2424233" y="3970820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fill="none" extrusionOk="0">
                    <a:moveTo>
                      <a:pt x="1" y="1029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1"/>
              <p:cNvSpPr/>
              <p:nvPr/>
            </p:nvSpPr>
            <p:spPr>
              <a:xfrm>
                <a:off x="2484777" y="3987525"/>
                <a:ext cx="156944" cy="91187"/>
              </a:xfrm>
              <a:custGeom>
                <a:avLst/>
                <a:gdLst/>
                <a:ahLst/>
                <a:cxnLst/>
                <a:rect l="l" t="t" r="r" b="b"/>
                <a:pathLst>
                  <a:path w="1475" h="857" extrusionOk="0">
                    <a:moveTo>
                      <a:pt x="1474" y="1"/>
                    </a:moveTo>
                    <a:lnTo>
                      <a:pt x="1" y="856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41"/>
              <p:cNvSpPr/>
              <p:nvPr/>
            </p:nvSpPr>
            <p:spPr>
              <a:xfrm>
                <a:off x="2484777" y="3987525"/>
                <a:ext cx="156944" cy="91187"/>
              </a:xfrm>
              <a:custGeom>
                <a:avLst/>
                <a:gdLst/>
                <a:ahLst/>
                <a:cxnLst/>
                <a:rect l="l" t="t" r="r" b="b"/>
                <a:pathLst>
                  <a:path w="1475" h="857" fill="none" extrusionOk="0">
                    <a:moveTo>
                      <a:pt x="1474" y="1"/>
                    </a:moveTo>
                    <a:lnTo>
                      <a:pt x="1" y="856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41"/>
              <p:cNvSpPr/>
              <p:nvPr/>
            </p:nvSpPr>
            <p:spPr>
              <a:xfrm>
                <a:off x="2453388" y="4078607"/>
                <a:ext cx="31495" cy="18408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73" extrusionOk="0">
                    <a:moveTo>
                      <a:pt x="296" y="0"/>
                    </a:moveTo>
                    <a:lnTo>
                      <a:pt x="1" y="173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1"/>
              <p:cNvSpPr/>
              <p:nvPr/>
            </p:nvSpPr>
            <p:spPr>
              <a:xfrm>
                <a:off x="2453388" y="4078607"/>
                <a:ext cx="31495" cy="18408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73" fill="none" extrusionOk="0">
                    <a:moveTo>
                      <a:pt x="296" y="0"/>
                    </a:moveTo>
                    <a:lnTo>
                      <a:pt x="1" y="173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1"/>
              <p:cNvSpPr/>
              <p:nvPr/>
            </p:nvSpPr>
            <p:spPr>
              <a:xfrm>
                <a:off x="2482436" y="4004443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extrusionOk="0">
                    <a:moveTo>
                      <a:pt x="1" y="1028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1"/>
              <p:cNvSpPr/>
              <p:nvPr/>
            </p:nvSpPr>
            <p:spPr>
              <a:xfrm>
                <a:off x="2482436" y="4004443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fill="none" extrusionOk="0">
                    <a:moveTo>
                      <a:pt x="1" y="1028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41"/>
              <p:cNvSpPr/>
              <p:nvPr/>
            </p:nvSpPr>
            <p:spPr>
              <a:xfrm>
                <a:off x="2511484" y="4022000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extrusionOk="0">
                    <a:moveTo>
                      <a:pt x="0" y="1022"/>
                    </a:moveTo>
                    <a:lnTo>
                      <a:pt x="176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41"/>
              <p:cNvSpPr/>
              <p:nvPr/>
            </p:nvSpPr>
            <p:spPr>
              <a:xfrm>
                <a:off x="2511484" y="4022000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fill="none" extrusionOk="0">
                    <a:moveTo>
                      <a:pt x="0" y="1022"/>
                    </a:moveTo>
                    <a:lnTo>
                      <a:pt x="1768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1"/>
              <p:cNvSpPr/>
              <p:nvPr/>
            </p:nvSpPr>
            <p:spPr>
              <a:xfrm>
                <a:off x="2540638" y="4038918"/>
                <a:ext cx="188226" cy="108637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1" extrusionOk="0">
                    <a:moveTo>
                      <a:pt x="0" y="1020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1"/>
              <p:cNvSpPr/>
              <p:nvPr/>
            </p:nvSpPr>
            <p:spPr>
              <a:xfrm>
                <a:off x="2540638" y="4038918"/>
                <a:ext cx="188226" cy="108637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1" fill="none" extrusionOk="0">
                    <a:moveTo>
                      <a:pt x="0" y="1020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1"/>
              <p:cNvSpPr/>
              <p:nvPr/>
            </p:nvSpPr>
            <p:spPr>
              <a:xfrm>
                <a:off x="2569580" y="4055623"/>
                <a:ext cx="188332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2" extrusionOk="0">
                    <a:moveTo>
                      <a:pt x="1" y="1022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41"/>
              <p:cNvSpPr/>
              <p:nvPr/>
            </p:nvSpPr>
            <p:spPr>
              <a:xfrm>
                <a:off x="2569580" y="4055623"/>
                <a:ext cx="188332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2" fill="none" extrusionOk="0">
                    <a:moveTo>
                      <a:pt x="1" y="1022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41"/>
              <p:cNvSpPr/>
              <p:nvPr/>
            </p:nvSpPr>
            <p:spPr>
              <a:xfrm>
                <a:off x="2598628" y="4072542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extrusionOk="0">
                    <a:moveTo>
                      <a:pt x="1" y="1022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41"/>
              <p:cNvSpPr/>
              <p:nvPr/>
            </p:nvSpPr>
            <p:spPr>
              <a:xfrm>
                <a:off x="2598628" y="4072542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fill="none" extrusionOk="0">
                    <a:moveTo>
                      <a:pt x="1" y="1022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41"/>
              <p:cNvSpPr/>
              <p:nvPr/>
            </p:nvSpPr>
            <p:spPr>
              <a:xfrm>
                <a:off x="2627783" y="4089460"/>
                <a:ext cx="188332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0" extrusionOk="0">
                    <a:moveTo>
                      <a:pt x="1" y="1020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41"/>
              <p:cNvSpPr/>
              <p:nvPr/>
            </p:nvSpPr>
            <p:spPr>
              <a:xfrm>
                <a:off x="2627783" y="4089460"/>
                <a:ext cx="188332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0" fill="none" extrusionOk="0">
                    <a:moveTo>
                      <a:pt x="1" y="1020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41"/>
              <p:cNvSpPr/>
              <p:nvPr/>
            </p:nvSpPr>
            <p:spPr>
              <a:xfrm>
                <a:off x="2656831" y="4106059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extrusionOk="0">
                    <a:moveTo>
                      <a:pt x="0" y="1022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41"/>
              <p:cNvSpPr/>
              <p:nvPr/>
            </p:nvSpPr>
            <p:spPr>
              <a:xfrm>
                <a:off x="2656831" y="4106059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fill="none" extrusionOk="0">
                    <a:moveTo>
                      <a:pt x="0" y="1022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41"/>
              <p:cNvSpPr/>
              <p:nvPr/>
            </p:nvSpPr>
            <p:spPr>
              <a:xfrm>
                <a:off x="2653000" y="3759078"/>
                <a:ext cx="677784" cy="389859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3664" extrusionOk="0">
                    <a:moveTo>
                      <a:pt x="2596" y="0"/>
                    </a:moveTo>
                    <a:cubicBezTo>
                      <a:pt x="2554" y="0"/>
                      <a:pt x="2513" y="9"/>
                      <a:pt x="2481" y="27"/>
                    </a:cubicBezTo>
                    <a:lnTo>
                      <a:pt x="540" y="1156"/>
                    </a:lnTo>
                    <a:lnTo>
                      <a:pt x="318" y="1285"/>
                    </a:lnTo>
                    <a:cubicBezTo>
                      <a:pt x="302" y="1301"/>
                      <a:pt x="295" y="1307"/>
                      <a:pt x="281" y="1314"/>
                    </a:cubicBezTo>
                    <a:cubicBezTo>
                      <a:pt x="266" y="1321"/>
                      <a:pt x="259" y="1328"/>
                      <a:pt x="238" y="1328"/>
                    </a:cubicBezTo>
                    <a:lnTo>
                      <a:pt x="66" y="1430"/>
                    </a:lnTo>
                    <a:cubicBezTo>
                      <a:pt x="0" y="1466"/>
                      <a:pt x="0" y="1530"/>
                      <a:pt x="66" y="1566"/>
                    </a:cubicBezTo>
                    <a:lnTo>
                      <a:pt x="252" y="1673"/>
                    </a:lnTo>
                    <a:lnTo>
                      <a:pt x="331" y="1716"/>
                    </a:lnTo>
                    <a:lnTo>
                      <a:pt x="468" y="1639"/>
                    </a:lnTo>
                    <a:cubicBezTo>
                      <a:pt x="431" y="1596"/>
                      <a:pt x="447" y="1544"/>
                      <a:pt x="504" y="1509"/>
                    </a:cubicBezTo>
                    <a:cubicBezTo>
                      <a:pt x="539" y="1491"/>
                      <a:pt x="584" y="1478"/>
                      <a:pt x="627" y="1478"/>
                    </a:cubicBezTo>
                    <a:cubicBezTo>
                      <a:pt x="636" y="1478"/>
                      <a:pt x="645" y="1479"/>
                      <a:pt x="654" y="1480"/>
                    </a:cubicBezTo>
                    <a:cubicBezTo>
                      <a:pt x="697" y="1480"/>
                      <a:pt x="740" y="1494"/>
                      <a:pt x="770" y="1509"/>
                    </a:cubicBezTo>
                    <a:cubicBezTo>
                      <a:pt x="849" y="1552"/>
                      <a:pt x="849" y="1623"/>
                      <a:pt x="777" y="1666"/>
                    </a:cubicBezTo>
                    <a:cubicBezTo>
                      <a:pt x="756" y="1673"/>
                      <a:pt x="740" y="1682"/>
                      <a:pt x="720" y="1689"/>
                    </a:cubicBezTo>
                    <a:cubicBezTo>
                      <a:pt x="695" y="1696"/>
                      <a:pt x="667" y="1699"/>
                      <a:pt x="639" y="1699"/>
                    </a:cubicBezTo>
                    <a:cubicBezTo>
                      <a:pt x="611" y="1699"/>
                      <a:pt x="582" y="1696"/>
                      <a:pt x="554" y="1689"/>
                    </a:cubicBezTo>
                    <a:lnTo>
                      <a:pt x="418" y="1768"/>
                    </a:lnTo>
                    <a:lnTo>
                      <a:pt x="525" y="1832"/>
                    </a:lnTo>
                    <a:lnTo>
                      <a:pt x="806" y="1991"/>
                    </a:lnTo>
                    <a:lnTo>
                      <a:pt x="928" y="2061"/>
                    </a:lnTo>
                    <a:lnTo>
                      <a:pt x="1065" y="1984"/>
                    </a:lnTo>
                    <a:cubicBezTo>
                      <a:pt x="1028" y="1941"/>
                      <a:pt x="1042" y="1889"/>
                      <a:pt x="1101" y="1854"/>
                    </a:cubicBezTo>
                    <a:cubicBezTo>
                      <a:pt x="1131" y="1836"/>
                      <a:pt x="1175" y="1823"/>
                      <a:pt x="1221" y="1823"/>
                    </a:cubicBezTo>
                    <a:cubicBezTo>
                      <a:pt x="1231" y="1823"/>
                      <a:pt x="1241" y="1824"/>
                      <a:pt x="1251" y="1825"/>
                    </a:cubicBezTo>
                    <a:cubicBezTo>
                      <a:pt x="1294" y="1825"/>
                      <a:pt x="1337" y="1832"/>
                      <a:pt x="1366" y="1854"/>
                    </a:cubicBezTo>
                    <a:cubicBezTo>
                      <a:pt x="1446" y="1897"/>
                      <a:pt x="1446" y="1968"/>
                      <a:pt x="1366" y="2011"/>
                    </a:cubicBezTo>
                    <a:cubicBezTo>
                      <a:pt x="1353" y="2018"/>
                      <a:pt x="1337" y="2027"/>
                      <a:pt x="1316" y="2034"/>
                    </a:cubicBezTo>
                    <a:cubicBezTo>
                      <a:pt x="1291" y="2041"/>
                      <a:pt x="1263" y="2044"/>
                      <a:pt x="1234" y="2044"/>
                    </a:cubicBezTo>
                    <a:cubicBezTo>
                      <a:pt x="1205" y="2044"/>
                      <a:pt x="1176" y="2041"/>
                      <a:pt x="1151" y="2034"/>
                    </a:cubicBezTo>
                    <a:lnTo>
                      <a:pt x="1015" y="2113"/>
                    </a:lnTo>
                    <a:lnTo>
                      <a:pt x="1078" y="2148"/>
                    </a:lnTo>
                    <a:lnTo>
                      <a:pt x="1353" y="2306"/>
                    </a:lnTo>
                    <a:lnTo>
                      <a:pt x="1517" y="2406"/>
                    </a:lnTo>
                    <a:lnTo>
                      <a:pt x="1661" y="2320"/>
                    </a:lnTo>
                    <a:cubicBezTo>
                      <a:pt x="1625" y="2286"/>
                      <a:pt x="1632" y="2234"/>
                      <a:pt x="1698" y="2199"/>
                    </a:cubicBezTo>
                    <a:cubicBezTo>
                      <a:pt x="1732" y="2177"/>
                      <a:pt x="1791" y="2163"/>
                      <a:pt x="1841" y="2163"/>
                    </a:cubicBezTo>
                    <a:cubicBezTo>
                      <a:pt x="1884" y="2170"/>
                      <a:pt x="1927" y="2177"/>
                      <a:pt x="1963" y="2199"/>
                    </a:cubicBezTo>
                    <a:cubicBezTo>
                      <a:pt x="2043" y="2242"/>
                      <a:pt x="2043" y="2313"/>
                      <a:pt x="1963" y="2356"/>
                    </a:cubicBezTo>
                    <a:cubicBezTo>
                      <a:pt x="1948" y="2363"/>
                      <a:pt x="1927" y="2372"/>
                      <a:pt x="1913" y="2379"/>
                    </a:cubicBezTo>
                    <a:cubicBezTo>
                      <a:pt x="1884" y="2386"/>
                      <a:pt x="1855" y="2389"/>
                      <a:pt x="1827" y="2389"/>
                    </a:cubicBezTo>
                    <a:cubicBezTo>
                      <a:pt x="1799" y="2389"/>
                      <a:pt x="1773" y="2386"/>
                      <a:pt x="1748" y="2379"/>
                    </a:cubicBezTo>
                    <a:lnTo>
                      <a:pt x="1611" y="2458"/>
                    </a:lnTo>
                    <a:lnTo>
                      <a:pt x="1625" y="2465"/>
                    </a:lnTo>
                    <a:lnTo>
                      <a:pt x="2020" y="2694"/>
                    </a:lnTo>
                    <a:lnTo>
                      <a:pt x="2113" y="2744"/>
                    </a:lnTo>
                    <a:lnTo>
                      <a:pt x="2250" y="2665"/>
                    </a:lnTo>
                    <a:cubicBezTo>
                      <a:pt x="2222" y="2631"/>
                      <a:pt x="2229" y="2579"/>
                      <a:pt x="2286" y="2544"/>
                    </a:cubicBezTo>
                    <a:cubicBezTo>
                      <a:pt x="2326" y="2523"/>
                      <a:pt x="2376" y="2512"/>
                      <a:pt x="2426" y="2512"/>
                    </a:cubicBezTo>
                    <a:cubicBezTo>
                      <a:pt x="2475" y="2512"/>
                      <a:pt x="2524" y="2523"/>
                      <a:pt x="2560" y="2544"/>
                    </a:cubicBezTo>
                    <a:cubicBezTo>
                      <a:pt x="2631" y="2587"/>
                      <a:pt x="2631" y="2651"/>
                      <a:pt x="2560" y="2701"/>
                    </a:cubicBezTo>
                    <a:cubicBezTo>
                      <a:pt x="2524" y="2719"/>
                      <a:pt x="2478" y="2729"/>
                      <a:pt x="2432" y="2729"/>
                    </a:cubicBezTo>
                    <a:cubicBezTo>
                      <a:pt x="2402" y="2729"/>
                      <a:pt x="2372" y="2725"/>
                      <a:pt x="2345" y="2717"/>
                    </a:cubicBezTo>
                    <a:lnTo>
                      <a:pt x="2207" y="2803"/>
                    </a:lnTo>
                    <a:lnTo>
                      <a:pt x="2710" y="3089"/>
                    </a:lnTo>
                    <a:lnTo>
                      <a:pt x="2847" y="3010"/>
                    </a:lnTo>
                    <a:cubicBezTo>
                      <a:pt x="2810" y="2967"/>
                      <a:pt x="2826" y="2917"/>
                      <a:pt x="2883" y="2889"/>
                    </a:cubicBezTo>
                    <a:cubicBezTo>
                      <a:pt x="2923" y="2868"/>
                      <a:pt x="2971" y="2857"/>
                      <a:pt x="3020" y="2857"/>
                    </a:cubicBezTo>
                    <a:cubicBezTo>
                      <a:pt x="3068" y="2857"/>
                      <a:pt x="3117" y="2868"/>
                      <a:pt x="3155" y="2889"/>
                    </a:cubicBezTo>
                    <a:cubicBezTo>
                      <a:pt x="3228" y="2932"/>
                      <a:pt x="3228" y="2996"/>
                      <a:pt x="3155" y="3039"/>
                    </a:cubicBezTo>
                    <a:cubicBezTo>
                      <a:pt x="3120" y="3062"/>
                      <a:pt x="3072" y="3073"/>
                      <a:pt x="3024" y="3073"/>
                    </a:cubicBezTo>
                    <a:cubicBezTo>
                      <a:pt x="2995" y="3073"/>
                      <a:pt x="2967" y="3070"/>
                      <a:pt x="2940" y="3062"/>
                    </a:cubicBezTo>
                    <a:lnTo>
                      <a:pt x="2797" y="3140"/>
                    </a:lnTo>
                    <a:lnTo>
                      <a:pt x="3307" y="3434"/>
                    </a:lnTo>
                    <a:lnTo>
                      <a:pt x="3444" y="3355"/>
                    </a:lnTo>
                    <a:cubicBezTo>
                      <a:pt x="3407" y="3312"/>
                      <a:pt x="3423" y="3262"/>
                      <a:pt x="3480" y="3226"/>
                    </a:cubicBezTo>
                    <a:cubicBezTo>
                      <a:pt x="3516" y="3204"/>
                      <a:pt x="3564" y="3193"/>
                      <a:pt x="3613" y="3193"/>
                    </a:cubicBezTo>
                    <a:cubicBezTo>
                      <a:pt x="3663" y="3193"/>
                      <a:pt x="3713" y="3204"/>
                      <a:pt x="3752" y="3226"/>
                    </a:cubicBezTo>
                    <a:cubicBezTo>
                      <a:pt x="3825" y="3269"/>
                      <a:pt x="3825" y="3341"/>
                      <a:pt x="3752" y="3384"/>
                    </a:cubicBezTo>
                    <a:cubicBezTo>
                      <a:pt x="3717" y="3407"/>
                      <a:pt x="3666" y="3418"/>
                      <a:pt x="3616" y="3418"/>
                    </a:cubicBezTo>
                    <a:cubicBezTo>
                      <a:pt x="3586" y="3418"/>
                      <a:pt x="3557" y="3415"/>
                      <a:pt x="3530" y="3407"/>
                    </a:cubicBezTo>
                    <a:lnTo>
                      <a:pt x="3394" y="3485"/>
                    </a:lnTo>
                    <a:lnTo>
                      <a:pt x="3659" y="3636"/>
                    </a:lnTo>
                    <a:cubicBezTo>
                      <a:pt x="3692" y="3654"/>
                      <a:pt x="3733" y="3664"/>
                      <a:pt x="3775" y="3664"/>
                    </a:cubicBezTo>
                    <a:cubicBezTo>
                      <a:pt x="3816" y="3664"/>
                      <a:pt x="3857" y="3654"/>
                      <a:pt x="3889" y="3636"/>
                    </a:cubicBezTo>
                    <a:lnTo>
                      <a:pt x="6304" y="2234"/>
                    </a:lnTo>
                    <a:cubicBezTo>
                      <a:pt x="6369" y="2199"/>
                      <a:pt x="6369" y="2141"/>
                      <a:pt x="6304" y="2098"/>
                    </a:cubicBezTo>
                    <a:lnTo>
                      <a:pt x="2710" y="27"/>
                    </a:lnTo>
                    <a:cubicBezTo>
                      <a:pt x="2678" y="9"/>
                      <a:pt x="2637" y="0"/>
                      <a:pt x="2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1"/>
              <p:cNvSpPr/>
              <p:nvPr/>
            </p:nvSpPr>
            <p:spPr>
              <a:xfrm>
                <a:off x="2678324" y="3895806"/>
                <a:ext cx="8512" cy="4682"/>
              </a:xfrm>
              <a:custGeom>
                <a:avLst/>
                <a:gdLst/>
                <a:ahLst/>
                <a:cxnLst/>
                <a:rect l="l" t="t" r="r" b="b"/>
                <a:pathLst>
                  <a:path w="80" h="44" extrusionOk="0">
                    <a:moveTo>
                      <a:pt x="80" y="0"/>
                    </a:moveTo>
                    <a:lnTo>
                      <a:pt x="0" y="43"/>
                    </a:lnTo>
                    <a:cubicBezTo>
                      <a:pt x="21" y="43"/>
                      <a:pt x="28" y="36"/>
                      <a:pt x="43" y="29"/>
                    </a:cubicBezTo>
                    <a:cubicBezTo>
                      <a:pt x="57" y="22"/>
                      <a:pt x="64" y="16"/>
                      <a:pt x="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1"/>
              <p:cNvSpPr/>
              <p:nvPr/>
            </p:nvSpPr>
            <p:spPr>
              <a:xfrm>
                <a:off x="2759297" y="3794829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extrusionOk="0">
                    <a:moveTo>
                      <a:pt x="0" y="1021"/>
                    </a:moveTo>
                    <a:lnTo>
                      <a:pt x="176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1"/>
              <p:cNvSpPr/>
              <p:nvPr/>
            </p:nvSpPr>
            <p:spPr>
              <a:xfrm>
                <a:off x="2759297" y="3794829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fill="none" extrusionOk="0">
                    <a:moveTo>
                      <a:pt x="0" y="1021"/>
                    </a:moveTo>
                    <a:lnTo>
                      <a:pt x="1768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1"/>
              <p:cNvSpPr/>
              <p:nvPr/>
            </p:nvSpPr>
            <p:spPr>
              <a:xfrm>
                <a:off x="2788452" y="3811641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extrusionOk="0">
                    <a:moveTo>
                      <a:pt x="0" y="1022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1"/>
              <p:cNvSpPr/>
              <p:nvPr/>
            </p:nvSpPr>
            <p:spPr>
              <a:xfrm>
                <a:off x="2788452" y="3811641"/>
                <a:ext cx="188226" cy="1088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3" fill="none" extrusionOk="0">
                    <a:moveTo>
                      <a:pt x="0" y="1022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1"/>
              <p:cNvSpPr/>
              <p:nvPr/>
            </p:nvSpPr>
            <p:spPr>
              <a:xfrm>
                <a:off x="2817393" y="3828559"/>
                <a:ext cx="188332" cy="108637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1" extrusionOk="0">
                    <a:moveTo>
                      <a:pt x="1" y="1020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1"/>
              <p:cNvSpPr/>
              <p:nvPr/>
            </p:nvSpPr>
            <p:spPr>
              <a:xfrm>
                <a:off x="2817393" y="3828559"/>
                <a:ext cx="188332" cy="108637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1" fill="none" extrusionOk="0">
                    <a:moveTo>
                      <a:pt x="1" y="1020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1"/>
              <p:cNvSpPr/>
              <p:nvPr/>
            </p:nvSpPr>
            <p:spPr>
              <a:xfrm>
                <a:off x="2846441" y="3845264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extrusionOk="0">
                    <a:moveTo>
                      <a:pt x="0" y="1022"/>
                    </a:moveTo>
                    <a:lnTo>
                      <a:pt x="176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1"/>
              <p:cNvSpPr/>
              <p:nvPr/>
            </p:nvSpPr>
            <p:spPr>
              <a:xfrm>
                <a:off x="2846441" y="3845264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fill="none" extrusionOk="0">
                    <a:moveTo>
                      <a:pt x="0" y="1022"/>
                    </a:moveTo>
                    <a:lnTo>
                      <a:pt x="1769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1"/>
              <p:cNvSpPr/>
              <p:nvPr/>
            </p:nvSpPr>
            <p:spPr>
              <a:xfrm>
                <a:off x="2875596" y="3862182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extrusionOk="0">
                    <a:moveTo>
                      <a:pt x="1" y="1028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1"/>
              <p:cNvSpPr/>
              <p:nvPr/>
            </p:nvSpPr>
            <p:spPr>
              <a:xfrm>
                <a:off x="2875596" y="3862182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fill="none" extrusionOk="0">
                    <a:moveTo>
                      <a:pt x="1" y="1028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1"/>
              <p:cNvSpPr/>
              <p:nvPr/>
            </p:nvSpPr>
            <p:spPr>
              <a:xfrm>
                <a:off x="2904644" y="3879100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extrusionOk="0">
                    <a:moveTo>
                      <a:pt x="0" y="1028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1"/>
              <p:cNvSpPr/>
              <p:nvPr/>
            </p:nvSpPr>
            <p:spPr>
              <a:xfrm>
                <a:off x="2904644" y="3879100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fill="none" extrusionOk="0">
                    <a:moveTo>
                      <a:pt x="0" y="1028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1"/>
              <p:cNvSpPr/>
              <p:nvPr/>
            </p:nvSpPr>
            <p:spPr>
              <a:xfrm>
                <a:off x="2933586" y="3895806"/>
                <a:ext cx="188332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9" extrusionOk="0">
                    <a:moveTo>
                      <a:pt x="1" y="1028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1"/>
              <p:cNvSpPr/>
              <p:nvPr/>
            </p:nvSpPr>
            <p:spPr>
              <a:xfrm>
                <a:off x="2933586" y="3895806"/>
                <a:ext cx="188332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29" fill="none" extrusionOk="0">
                    <a:moveTo>
                      <a:pt x="1" y="1028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1"/>
              <p:cNvSpPr/>
              <p:nvPr/>
            </p:nvSpPr>
            <p:spPr>
              <a:xfrm>
                <a:off x="2962847" y="3912617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extrusionOk="0">
                    <a:moveTo>
                      <a:pt x="0" y="1029"/>
                    </a:moveTo>
                    <a:lnTo>
                      <a:pt x="176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1"/>
              <p:cNvSpPr/>
              <p:nvPr/>
            </p:nvSpPr>
            <p:spPr>
              <a:xfrm>
                <a:off x="2962847" y="3912617"/>
                <a:ext cx="188226" cy="10948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9" fill="none" extrusionOk="0">
                    <a:moveTo>
                      <a:pt x="0" y="1029"/>
                    </a:moveTo>
                    <a:lnTo>
                      <a:pt x="1768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1"/>
              <p:cNvSpPr/>
              <p:nvPr/>
            </p:nvSpPr>
            <p:spPr>
              <a:xfrm>
                <a:off x="2991788" y="3930280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extrusionOk="0">
                    <a:moveTo>
                      <a:pt x="1" y="1022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1"/>
              <p:cNvSpPr/>
              <p:nvPr/>
            </p:nvSpPr>
            <p:spPr>
              <a:xfrm>
                <a:off x="2991788" y="3930280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fill="none" extrusionOk="0">
                    <a:moveTo>
                      <a:pt x="1" y="1022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41"/>
              <p:cNvSpPr/>
              <p:nvPr/>
            </p:nvSpPr>
            <p:spPr>
              <a:xfrm>
                <a:off x="3020836" y="3947199"/>
                <a:ext cx="188226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0" extrusionOk="0">
                    <a:moveTo>
                      <a:pt x="0" y="1020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41"/>
              <p:cNvSpPr/>
              <p:nvPr/>
            </p:nvSpPr>
            <p:spPr>
              <a:xfrm>
                <a:off x="3020836" y="3947199"/>
                <a:ext cx="188226" cy="108531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0" fill="none" extrusionOk="0">
                    <a:moveTo>
                      <a:pt x="0" y="1020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41"/>
              <p:cNvSpPr/>
              <p:nvPr/>
            </p:nvSpPr>
            <p:spPr>
              <a:xfrm>
                <a:off x="3049991" y="3963904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extrusionOk="0">
                    <a:moveTo>
                      <a:pt x="1" y="1021"/>
                    </a:move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41"/>
              <p:cNvSpPr/>
              <p:nvPr/>
            </p:nvSpPr>
            <p:spPr>
              <a:xfrm>
                <a:off x="3049991" y="3963904"/>
                <a:ext cx="188226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22" fill="none" extrusionOk="0">
                    <a:moveTo>
                      <a:pt x="1" y="1021"/>
                    </a:moveTo>
                    <a:lnTo>
                      <a:pt x="1769" y="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1"/>
              <p:cNvSpPr/>
              <p:nvPr/>
            </p:nvSpPr>
            <p:spPr>
              <a:xfrm>
                <a:off x="3078294" y="3980716"/>
                <a:ext cx="188971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022" extrusionOk="0">
                    <a:moveTo>
                      <a:pt x="0" y="1022"/>
                    </a:moveTo>
                    <a:lnTo>
                      <a:pt x="1775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41"/>
              <p:cNvSpPr/>
              <p:nvPr/>
            </p:nvSpPr>
            <p:spPr>
              <a:xfrm>
                <a:off x="3078294" y="3980716"/>
                <a:ext cx="188971" cy="108743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022" fill="none" extrusionOk="0">
                    <a:moveTo>
                      <a:pt x="0" y="1022"/>
                    </a:moveTo>
                    <a:lnTo>
                      <a:pt x="1775" y="1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1"/>
              <p:cNvSpPr/>
              <p:nvPr/>
            </p:nvSpPr>
            <p:spPr>
              <a:xfrm>
                <a:off x="2142903" y="2496177"/>
                <a:ext cx="3192" cy="958"/>
              </a:xfrm>
              <a:custGeom>
                <a:avLst/>
                <a:gdLst/>
                <a:ahLst/>
                <a:cxnLst/>
                <a:rect l="l" t="t" r="r" b="b"/>
                <a:pathLst>
                  <a:path w="30" h="9" extrusionOk="0">
                    <a:moveTo>
                      <a:pt x="0" y="0"/>
                    </a:moveTo>
                    <a:cubicBezTo>
                      <a:pt x="7" y="0"/>
                      <a:pt x="23" y="0"/>
                      <a:pt x="29" y="9"/>
                    </a:cubicBezTo>
                    <a:lnTo>
                      <a:pt x="2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1"/>
              <p:cNvSpPr/>
              <p:nvPr/>
            </p:nvSpPr>
            <p:spPr>
              <a:xfrm>
                <a:off x="1442237" y="3676402"/>
                <a:ext cx="1702" cy="468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4" extrusionOk="0">
                    <a:moveTo>
                      <a:pt x="0" y="1"/>
                    </a:moveTo>
                    <a:lnTo>
                      <a:pt x="0" y="44"/>
                    </a:lnTo>
                    <a:lnTo>
                      <a:pt x="16" y="44"/>
                    </a:lnTo>
                    <a:cubicBezTo>
                      <a:pt x="16" y="44"/>
                      <a:pt x="9" y="44"/>
                      <a:pt x="9" y="35"/>
                    </a:cubicBezTo>
                    <a:cubicBezTo>
                      <a:pt x="0" y="28"/>
                      <a:pt x="0" y="14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1"/>
              <p:cNvSpPr/>
              <p:nvPr/>
            </p:nvSpPr>
            <p:spPr>
              <a:xfrm>
                <a:off x="2145244" y="2496177"/>
                <a:ext cx="1596" cy="9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9" extrusionOk="0">
                    <a:moveTo>
                      <a:pt x="1" y="0"/>
                    </a:moveTo>
                    <a:cubicBezTo>
                      <a:pt x="1" y="6"/>
                      <a:pt x="3" y="8"/>
                      <a:pt x="7" y="8"/>
                    </a:cubicBezTo>
                    <a:lnTo>
                      <a:pt x="7" y="8"/>
                    </a:lnTo>
                    <a:lnTo>
                      <a:pt x="1" y="0"/>
                    </a:lnTo>
                    <a:close/>
                    <a:moveTo>
                      <a:pt x="7" y="8"/>
                    </a:moveTo>
                    <a:lnTo>
                      <a:pt x="7" y="9"/>
                    </a:lnTo>
                    <a:lnTo>
                      <a:pt x="14" y="9"/>
                    </a:lnTo>
                    <a:cubicBezTo>
                      <a:pt x="12" y="9"/>
                      <a:pt x="9" y="9"/>
                      <a:pt x="7" y="8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1"/>
              <p:cNvSpPr/>
              <p:nvPr/>
            </p:nvSpPr>
            <p:spPr>
              <a:xfrm>
                <a:off x="1264863" y="2496177"/>
                <a:ext cx="1055619" cy="1184898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36" extrusionOk="0">
                    <a:moveTo>
                      <a:pt x="8230" y="366"/>
                    </a:moveTo>
                    <a:cubicBezTo>
                      <a:pt x="8252" y="366"/>
                      <a:pt x="8270" y="384"/>
                      <a:pt x="8281" y="411"/>
                    </a:cubicBezTo>
                    <a:lnTo>
                      <a:pt x="9611" y="5736"/>
                    </a:lnTo>
                    <a:cubicBezTo>
                      <a:pt x="9618" y="5772"/>
                      <a:pt x="9603" y="5822"/>
                      <a:pt x="9568" y="5845"/>
                    </a:cubicBezTo>
                    <a:lnTo>
                      <a:pt x="1647" y="10416"/>
                    </a:lnTo>
                    <a:cubicBezTo>
                      <a:pt x="1639" y="10422"/>
                      <a:pt x="1631" y="10424"/>
                      <a:pt x="1622" y="10424"/>
                    </a:cubicBezTo>
                    <a:cubicBezTo>
                      <a:pt x="1600" y="10424"/>
                      <a:pt x="1577" y="10405"/>
                      <a:pt x="1567" y="10373"/>
                    </a:cubicBezTo>
                    <a:lnTo>
                      <a:pt x="244" y="5055"/>
                    </a:lnTo>
                    <a:cubicBezTo>
                      <a:pt x="230" y="5012"/>
                      <a:pt x="253" y="4968"/>
                      <a:pt x="280" y="4946"/>
                    </a:cubicBezTo>
                    <a:lnTo>
                      <a:pt x="8202" y="374"/>
                    </a:lnTo>
                    <a:cubicBezTo>
                      <a:pt x="8212" y="369"/>
                      <a:pt x="8221" y="366"/>
                      <a:pt x="8230" y="366"/>
                    </a:cubicBezTo>
                    <a:close/>
                    <a:moveTo>
                      <a:pt x="8266" y="0"/>
                    </a:moveTo>
                    <a:cubicBezTo>
                      <a:pt x="8238" y="0"/>
                      <a:pt x="8209" y="9"/>
                      <a:pt x="8180" y="22"/>
                    </a:cubicBezTo>
                    <a:lnTo>
                      <a:pt x="144" y="4658"/>
                    </a:lnTo>
                    <a:cubicBezTo>
                      <a:pt x="51" y="4717"/>
                      <a:pt x="1" y="4860"/>
                      <a:pt x="28" y="4975"/>
                    </a:cubicBezTo>
                    <a:lnTo>
                      <a:pt x="1531" y="10998"/>
                    </a:lnTo>
                    <a:cubicBezTo>
                      <a:pt x="1531" y="11006"/>
                      <a:pt x="1538" y="11013"/>
                      <a:pt x="1538" y="11020"/>
                    </a:cubicBezTo>
                    <a:lnTo>
                      <a:pt x="1538" y="11027"/>
                    </a:lnTo>
                    <a:cubicBezTo>
                      <a:pt x="1547" y="11041"/>
                      <a:pt x="1553" y="11056"/>
                      <a:pt x="1560" y="11070"/>
                    </a:cubicBezTo>
                    <a:lnTo>
                      <a:pt x="1567" y="11070"/>
                    </a:lnTo>
                    <a:cubicBezTo>
                      <a:pt x="1567" y="11077"/>
                      <a:pt x="1574" y="11084"/>
                      <a:pt x="1581" y="11093"/>
                    </a:cubicBezTo>
                    <a:cubicBezTo>
                      <a:pt x="1581" y="11093"/>
                      <a:pt x="1590" y="11099"/>
                      <a:pt x="1597" y="11106"/>
                    </a:cubicBezTo>
                    <a:cubicBezTo>
                      <a:pt x="1604" y="11106"/>
                      <a:pt x="1604" y="11113"/>
                      <a:pt x="1610" y="11113"/>
                    </a:cubicBezTo>
                    <a:lnTo>
                      <a:pt x="1617" y="11120"/>
                    </a:lnTo>
                    <a:lnTo>
                      <a:pt x="1624" y="11120"/>
                    </a:lnTo>
                    <a:cubicBezTo>
                      <a:pt x="1633" y="11127"/>
                      <a:pt x="1633" y="11127"/>
                      <a:pt x="1640" y="11127"/>
                    </a:cubicBezTo>
                    <a:cubicBezTo>
                      <a:pt x="1647" y="11127"/>
                      <a:pt x="1654" y="11136"/>
                      <a:pt x="1654" y="11136"/>
                    </a:cubicBezTo>
                    <a:lnTo>
                      <a:pt x="1667" y="11136"/>
                    </a:lnTo>
                    <a:lnTo>
                      <a:pt x="1667" y="11093"/>
                    </a:lnTo>
                    <a:cubicBezTo>
                      <a:pt x="1667" y="11056"/>
                      <a:pt x="1690" y="11020"/>
                      <a:pt x="1740" y="10991"/>
                    </a:cubicBezTo>
                    <a:lnTo>
                      <a:pt x="9775" y="6355"/>
                    </a:lnTo>
                    <a:cubicBezTo>
                      <a:pt x="9812" y="6333"/>
                      <a:pt x="9855" y="6319"/>
                      <a:pt x="9905" y="6312"/>
                    </a:cubicBezTo>
                    <a:cubicBezTo>
                      <a:pt x="9920" y="6262"/>
                      <a:pt x="9920" y="6210"/>
                      <a:pt x="9905" y="6160"/>
                    </a:cubicBezTo>
                    <a:lnTo>
                      <a:pt x="8404" y="145"/>
                    </a:lnTo>
                    <a:cubicBezTo>
                      <a:pt x="8388" y="66"/>
                      <a:pt x="8338" y="16"/>
                      <a:pt x="8288" y="9"/>
                    </a:cubicBezTo>
                    <a:cubicBezTo>
                      <a:pt x="8281" y="9"/>
                      <a:pt x="8275" y="9"/>
                      <a:pt x="82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1"/>
              <p:cNvSpPr/>
              <p:nvPr/>
            </p:nvSpPr>
            <p:spPr>
              <a:xfrm>
                <a:off x="1442237" y="3676402"/>
                <a:ext cx="1702" cy="468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4" extrusionOk="0">
                    <a:moveTo>
                      <a:pt x="0" y="1"/>
                    </a:moveTo>
                    <a:lnTo>
                      <a:pt x="0" y="44"/>
                    </a:lnTo>
                    <a:lnTo>
                      <a:pt x="16" y="44"/>
                    </a:lnTo>
                    <a:cubicBezTo>
                      <a:pt x="16" y="44"/>
                      <a:pt x="9" y="44"/>
                      <a:pt x="9" y="35"/>
                    </a:cubicBezTo>
                    <a:cubicBezTo>
                      <a:pt x="0" y="28"/>
                      <a:pt x="0" y="14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1"/>
              <p:cNvSpPr/>
              <p:nvPr/>
            </p:nvSpPr>
            <p:spPr>
              <a:xfrm>
                <a:off x="2145244" y="2496177"/>
                <a:ext cx="1596" cy="958"/>
              </a:xfrm>
              <a:custGeom>
                <a:avLst/>
                <a:gdLst/>
                <a:ahLst/>
                <a:cxnLst/>
                <a:rect l="l" t="t" r="r" b="b"/>
                <a:pathLst>
                  <a:path w="15" h="9" extrusionOk="0">
                    <a:moveTo>
                      <a:pt x="1" y="0"/>
                    </a:moveTo>
                    <a:cubicBezTo>
                      <a:pt x="1" y="6"/>
                      <a:pt x="3" y="8"/>
                      <a:pt x="7" y="8"/>
                    </a:cubicBezTo>
                    <a:lnTo>
                      <a:pt x="7" y="8"/>
                    </a:lnTo>
                    <a:lnTo>
                      <a:pt x="1" y="0"/>
                    </a:lnTo>
                    <a:close/>
                    <a:moveTo>
                      <a:pt x="7" y="8"/>
                    </a:moveTo>
                    <a:lnTo>
                      <a:pt x="7" y="9"/>
                    </a:lnTo>
                    <a:lnTo>
                      <a:pt x="14" y="9"/>
                    </a:lnTo>
                    <a:cubicBezTo>
                      <a:pt x="12" y="9"/>
                      <a:pt x="9" y="9"/>
                      <a:pt x="7" y="8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1"/>
              <p:cNvSpPr/>
              <p:nvPr/>
            </p:nvSpPr>
            <p:spPr>
              <a:xfrm>
                <a:off x="1250392" y="2493623"/>
                <a:ext cx="893994" cy="1187452"/>
              </a:xfrm>
              <a:custGeom>
                <a:avLst/>
                <a:gdLst/>
                <a:ahLst/>
                <a:cxnLst/>
                <a:rect l="l" t="t" r="r" b="b"/>
                <a:pathLst>
                  <a:path w="8402" h="11160" extrusionOk="0">
                    <a:moveTo>
                      <a:pt x="8258" y="1"/>
                    </a:moveTo>
                    <a:cubicBezTo>
                      <a:pt x="8234" y="1"/>
                      <a:pt x="8207" y="9"/>
                      <a:pt x="8179" y="24"/>
                    </a:cubicBezTo>
                    <a:lnTo>
                      <a:pt x="151" y="4661"/>
                    </a:lnTo>
                    <a:cubicBezTo>
                      <a:pt x="51" y="4711"/>
                      <a:pt x="1" y="4854"/>
                      <a:pt x="28" y="4977"/>
                    </a:cubicBezTo>
                    <a:lnTo>
                      <a:pt x="1531" y="10994"/>
                    </a:lnTo>
                    <a:cubicBezTo>
                      <a:pt x="1553" y="11073"/>
                      <a:pt x="1603" y="11123"/>
                      <a:pt x="1660" y="11130"/>
                    </a:cubicBezTo>
                    <a:cubicBezTo>
                      <a:pt x="1703" y="11137"/>
                      <a:pt x="1746" y="11151"/>
                      <a:pt x="1790" y="11160"/>
                    </a:cubicBezTo>
                    <a:cubicBezTo>
                      <a:pt x="1790" y="11160"/>
                      <a:pt x="1783" y="11151"/>
                      <a:pt x="1776" y="11151"/>
                    </a:cubicBezTo>
                    <a:cubicBezTo>
                      <a:pt x="1769" y="11151"/>
                      <a:pt x="1769" y="11151"/>
                      <a:pt x="1760" y="11144"/>
                    </a:cubicBezTo>
                    <a:lnTo>
                      <a:pt x="1753" y="11144"/>
                    </a:lnTo>
                    <a:lnTo>
                      <a:pt x="1746" y="11137"/>
                    </a:lnTo>
                    <a:cubicBezTo>
                      <a:pt x="1740" y="11137"/>
                      <a:pt x="1740" y="11130"/>
                      <a:pt x="1733" y="11130"/>
                    </a:cubicBezTo>
                    <a:cubicBezTo>
                      <a:pt x="1726" y="11123"/>
                      <a:pt x="1717" y="11117"/>
                      <a:pt x="1717" y="11117"/>
                    </a:cubicBezTo>
                    <a:cubicBezTo>
                      <a:pt x="1710" y="11108"/>
                      <a:pt x="1703" y="11101"/>
                      <a:pt x="1703" y="11094"/>
                    </a:cubicBezTo>
                    <a:lnTo>
                      <a:pt x="1696" y="11094"/>
                    </a:lnTo>
                    <a:cubicBezTo>
                      <a:pt x="1689" y="11080"/>
                      <a:pt x="1683" y="11065"/>
                      <a:pt x="1674" y="11051"/>
                    </a:cubicBezTo>
                    <a:lnTo>
                      <a:pt x="1674" y="11044"/>
                    </a:lnTo>
                    <a:cubicBezTo>
                      <a:pt x="1674" y="11037"/>
                      <a:pt x="1667" y="11030"/>
                      <a:pt x="1667" y="11022"/>
                    </a:cubicBezTo>
                    <a:lnTo>
                      <a:pt x="164" y="4999"/>
                    </a:lnTo>
                    <a:cubicBezTo>
                      <a:pt x="137" y="4884"/>
                      <a:pt x="187" y="4741"/>
                      <a:pt x="280" y="4682"/>
                    </a:cubicBezTo>
                    <a:lnTo>
                      <a:pt x="8316" y="46"/>
                    </a:lnTo>
                    <a:cubicBezTo>
                      <a:pt x="8345" y="33"/>
                      <a:pt x="8374" y="24"/>
                      <a:pt x="8402" y="24"/>
                    </a:cubicBezTo>
                    <a:lnTo>
                      <a:pt x="8381" y="24"/>
                    </a:lnTo>
                    <a:cubicBezTo>
                      <a:pt x="8374" y="17"/>
                      <a:pt x="8359" y="17"/>
                      <a:pt x="8352" y="17"/>
                    </a:cubicBezTo>
                    <a:cubicBezTo>
                      <a:pt x="8324" y="10"/>
                      <a:pt x="8302" y="3"/>
                      <a:pt x="8281" y="3"/>
                    </a:cubicBezTo>
                    <a:cubicBezTo>
                      <a:pt x="8274" y="2"/>
                      <a:pt x="8266" y="1"/>
                      <a:pt x="82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1"/>
              <p:cNvSpPr/>
              <p:nvPr/>
            </p:nvSpPr>
            <p:spPr>
              <a:xfrm>
                <a:off x="1289336" y="2535120"/>
                <a:ext cx="999013" cy="1070303"/>
              </a:xfrm>
              <a:custGeom>
                <a:avLst/>
                <a:gdLst/>
                <a:ahLst/>
                <a:cxnLst/>
                <a:rect l="l" t="t" r="r" b="b"/>
                <a:pathLst>
                  <a:path w="9389" h="10059" extrusionOk="0">
                    <a:moveTo>
                      <a:pt x="8000" y="0"/>
                    </a:moveTo>
                    <a:cubicBezTo>
                      <a:pt x="7991" y="0"/>
                      <a:pt x="7982" y="3"/>
                      <a:pt x="7972" y="8"/>
                    </a:cubicBezTo>
                    <a:lnTo>
                      <a:pt x="50" y="4580"/>
                    </a:lnTo>
                    <a:cubicBezTo>
                      <a:pt x="23" y="4602"/>
                      <a:pt x="0" y="4646"/>
                      <a:pt x="14" y="4689"/>
                    </a:cubicBezTo>
                    <a:lnTo>
                      <a:pt x="1337" y="10007"/>
                    </a:lnTo>
                    <a:cubicBezTo>
                      <a:pt x="1347" y="10039"/>
                      <a:pt x="1370" y="10058"/>
                      <a:pt x="1392" y="10058"/>
                    </a:cubicBezTo>
                    <a:cubicBezTo>
                      <a:pt x="1401" y="10058"/>
                      <a:pt x="1409" y="10056"/>
                      <a:pt x="1417" y="10050"/>
                    </a:cubicBezTo>
                    <a:lnTo>
                      <a:pt x="9338" y="5479"/>
                    </a:lnTo>
                    <a:cubicBezTo>
                      <a:pt x="9373" y="5456"/>
                      <a:pt x="9388" y="5406"/>
                      <a:pt x="9381" y="5370"/>
                    </a:cubicBezTo>
                    <a:lnTo>
                      <a:pt x="8051" y="45"/>
                    </a:lnTo>
                    <a:cubicBezTo>
                      <a:pt x="8040" y="18"/>
                      <a:pt x="8022" y="0"/>
                      <a:pt x="80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1"/>
              <p:cNvSpPr/>
              <p:nvPr/>
            </p:nvSpPr>
            <p:spPr>
              <a:xfrm>
                <a:off x="1442237" y="3676402"/>
                <a:ext cx="1702" cy="468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4" extrusionOk="0">
                    <a:moveTo>
                      <a:pt x="0" y="1"/>
                    </a:moveTo>
                    <a:lnTo>
                      <a:pt x="0" y="44"/>
                    </a:lnTo>
                    <a:lnTo>
                      <a:pt x="16" y="44"/>
                    </a:lnTo>
                    <a:cubicBezTo>
                      <a:pt x="16" y="44"/>
                      <a:pt x="9" y="44"/>
                      <a:pt x="9" y="35"/>
                    </a:cubicBezTo>
                    <a:cubicBezTo>
                      <a:pt x="0" y="28"/>
                      <a:pt x="0" y="14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41"/>
              <p:cNvSpPr/>
              <p:nvPr/>
            </p:nvSpPr>
            <p:spPr>
              <a:xfrm>
                <a:off x="1442237" y="3488281"/>
                <a:ext cx="1405896" cy="527969"/>
              </a:xfrm>
              <a:custGeom>
                <a:avLst/>
                <a:gdLst/>
                <a:ahLst/>
                <a:cxnLst/>
                <a:rect l="l" t="t" r="r" b="b"/>
                <a:pathLst>
                  <a:path w="13213" h="4962" extrusionOk="0">
                    <a:moveTo>
                      <a:pt x="13213" y="0"/>
                    </a:moveTo>
                    <a:cubicBezTo>
                      <a:pt x="13213" y="28"/>
                      <a:pt x="13206" y="50"/>
                      <a:pt x="13184" y="71"/>
                    </a:cubicBezTo>
                    <a:cubicBezTo>
                      <a:pt x="13177" y="78"/>
                      <a:pt x="13170" y="87"/>
                      <a:pt x="13154" y="93"/>
                    </a:cubicBezTo>
                    <a:cubicBezTo>
                      <a:pt x="13154" y="93"/>
                      <a:pt x="13147" y="100"/>
                      <a:pt x="13141" y="100"/>
                    </a:cubicBezTo>
                    <a:lnTo>
                      <a:pt x="5105" y="4736"/>
                    </a:lnTo>
                    <a:cubicBezTo>
                      <a:pt x="5057" y="4766"/>
                      <a:pt x="4992" y="4781"/>
                      <a:pt x="4929" y="4781"/>
                    </a:cubicBezTo>
                    <a:cubicBezTo>
                      <a:pt x="4870" y="4781"/>
                      <a:pt x="4812" y="4768"/>
                      <a:pt x="4767" y="4744"/>
                    </a:cubicBezTo>
                    <a:lnTo>
                      <a:pt x="73" y="1869"/>
                    </a:lnTo>
                    <a:cubicBezTo>
                      <a:pt x="43" y="1846"/>
                      <a:pt x="23" y="1832"/>
                      <a:pt x="16" y="1812"/>
                    </a:cubicBezTo>
                    <a:lnTo>
                      <a:pt x="0" y="1812"/>
                    </a:lnTo>
                    <a:lnTo>
                      <a:pt x="0" y="2091"/>
                    </a:lnTo>
                    <a:cubicBezTo>
                      <a:pt x="0" y="2127"/>
                      <a:pt x="23" y="2164"/>
                      <a:pt x="73" y="2191"/>
                    </a:cubicBezTo>
                    <a:lnTo>
                      <a:pt x="4767" y="4924"/>
                    </a:lnTo>
                    <a:cubicBezTo>
                      <a:pt x="4813" y="4949"/>
                      <a:pt x="4876" y="4961"/>
                      <a:pt x="4939" y="4961"/>
                    </a:cubicBezTo>
                    <a:cubicBezTo>
                      <a:pt x="5002" y="4961"/>
                      <a:pt x="5065" y="4949"/>
                      <a:pt x="5112" y="4924"/>
                    </a:cubicBezTo>
                    <a:lnTo>
                      <a:pt x="13141" y="280"/>
                    </a:lnTo>
                    <a:cubicBezTo>
                      <a:pt x="13191" y="259"/>
                      <a:pt x="13213" y="223"/>
                      <a:pt x="13213" y="187"/>
                    </a:cubicBezTo>
                    <a:lnTo>
                      <a:pt x="1321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41"/>
              <p:cNvSpPr/>
              <p:nvPr/>
            </p:nvSpPr>
            <p:spPr>
              <a:xfrm>
                <a:off x="1505760" y="3662463"/>
                <a:ext cx="62884" cy="34581"/>
              </a:xfrm>
              <a:custGeom>
                <a:avLst/>
                <a:gdLst/>
                <a:ahLst/>
                <a:cxnLst/>
                <a:rect l="l" t="t" r="r" b="b"/>
                <a:pathLst>
                  <a:path w="591" h="325" extrusionOk="0">
                    <a:moveTo>
                      <a:pt x="411" y="1"/>
                    </a:moveTo>
                    <a:cubicBezTo>
                      <a:pt x="377" y="1"/>
                      <a:pt x="343" y="8"/>
                      <a:pt x="318" y="23"/>
                    </a:cubicBezTo>
                    <a:lnTo>
                      <a:pt x="50" y="175"/>
                    </a:lnTo>
                    <a:cubicBezTo>
                      <a:pt x="0" y="202"/>
                      <a:pt x="0" y="252"/>
                      <a:pt x="50" y="282"/>
                    </a:cubicBezTo>
                    <a:lnTo>
                      <a:pt x="86" y="304"/>
                    </a:lnTo>
                    <a:cubicBezTo>
                      <a:pt x="111" y="318"/>
                      <a:pt x="146" y="325"/>
                      <a:pt x="180" y="325"/>
                    </a:cubicBezTo>
                    <a:cubicBezTo>
                      <a:pt x="214" y="325"/>
                      <a:pt x="249" y="318"/>
                      <a:pt x="275" y="304"/>
                    </a:cubicBezTo>
                    <a:lnTo>
                      <a:pt x="540" y="152"/>
                    </a:lnTo>
                    <a:cubicBezTo>
                      <a:pt x="590" y="123"/>
                      <a:pt x="590" y="73"/>
                      <a:pt x="540" y="45"/>
                    </a:cubicBezTo>
                    <a:lnTo>
                      <a:pt x="504" y="23"/>
                    </a:lnTo>
                    <a:cubicBezTo>
                      <a:pt x="479" y="8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1"/>
              <p:cNvSpPr/>
              <p:nvPr/>
            </p:nvSpPr>
            <p:spPr>
              <a:xfrm>
                <a:off x="1562473" y="3632777"/>
                <a:ext cx="57351" cy="31389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95" extrusionOk="0">
                    <a:moveTo>
                      <a:pt x="359" y="0"/>
                    </a:moveTo>
                    <a:cubicBezTo>
                      <a:pt x="325" y="0"/>
                      <a:pt x="291" y="8"/>
                      <a:pt x="266" y="22"/>
                    </a:cubicBezTo>
                    <a:lnTo>
                      <a:pt x="57" y="143"/>
                    </a:lnTo>
                    <a:cubicBezTo>
                      <a:pt x="0" y="179"/>
                      <a:pt x="0" y="222"/>
                      <a:pt x="57" y="252"/>
                    </a:cubicBezTo>
                    <a:lnTo>
                      <a:pt x="87" y="272"/>
                    </a:lnTo>
                    <a:cubicBezTo>
                      <a:pt x="115" y="287"/>
                      <a:pt x="149" y="294"/>
                      <a:pt x="183" y="294"/>
                    </a:cubicBezTo>
                    <a:cubicBezTo>
                      <a:pt x="217" y="294"/>
                      <a:pt x="251" y="287"/>
                      <a:pt x="280" y="272"/>
                    </a:cubicBezTo>
                    <a:lnTo>
                      <a:pt x="488" y="152"/>
                    </a:lnTo>
                    <a:cubicBezTo>
                      <a:pt x="539" y="122"/>
                      <a:pt x="539" y="72"/>
                      <a:pt x="488" y="43"/>
                    </a:cubicBezTo>
                    <a:lnTo>
                      <a:pt x="452" y="22"/>
                    </a:lnTo>
                    <a:cubicBezTo>
                      <a:pt x="427" y="8"/>
                      <a:pt x="393" y="0"/>
                      <a:pt x="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1"/>
              <p:cNvSpPr/>
              <p:nvPr/>
            </p:nvSpPr>
            <p:spPr>
              <a:xfrm>
                <a:off x="1538638" y="3681722"/>
                <a:ext cx="81930" cy="45753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0" extrusionOk="0">
                    <a:moveTo>
                      <a:pt x="411" y="1"/>
                    </a:moveTo>
                    <a:cubicBezTo>
                      <a:pt x="377" y="1"/>
                      <a:pt x="342" y="7"/>
                      <a:pt x="317" y="21"/>
                    </a:cubicBezTo>
                    <a:lnTo>
                      <a:pt x="52" y="173"/>
                    </a:lnTo>
                    <a:cubicBezTo>
                      <a:pt x="0" y="201"/>
                      <a:pt x="0" y="252"/>
                      <a:pt x="52" y="280"/>
                    </a:cubicBezTo>
                    <a:lnTo>
                      <a:pt x="267" y="402"/>
                    </a:lnTo>
                    <a:cubicBezTo>
                      <a:pt x="292" y="421"/>
                      <a:pt x="326" y="430"/>
                      <a:pt x="361" y="430"/>
                    </a:cubicBezTo>
                    <a:cubicBezTo>
                      <a:pt x="395" y="430"/>
                      <a:pt x="429" y="421"/>
                      <a:pt x="454" y="402"/>
                    </a:cubicBezTo>
                    <a:lnTo>
                      <a:pt x="712" y="252"/>
                    </a:lnTo>
                    <a:cubicBezTo>
                      <a:pt x="769" y="223"/>
                      <a:pt x="769" y="173"/>
                      <a:pt x="712" y="144"/>
                    </a:cubicBezTo>
                    <a:lnTo>
                      <a:pt x="504" y="21"/>
                    </a:lnTo>
                    <a:cubicBezTo>
                      <a:pt x="479" y="7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1"/>
              <p:cNvSpPr/>
              <p:nvPr/>
            </p:nvSpPr>
            <p:spPr>
              <a:xfrm>
                <a:off x="1590031" y="3711515"/>
                <a:ext cx="84164" cy="47349"/>
              </a:xfrm>
              <a:custGeom>
                <a:avLst/>
                <a:gdLst/>
                <a:ahLst/>
                <a:cxnLst/>
                <a:rect l="l" t="t" r="r" b="b"/>
                <a:pathLst>
                  <a:path w="791" h="445" extrusionOk="0">
                    <a:moveTo>
                      <a:pt x="409" y="0"/>
                    </a:moveTo>
                    <a:cubicBezTo>
                      <a:pt x="375" y="0"/>
                      <a:pt x="341" y="8"/>
                      <a:pt x="316" y="22"/>
                    </a:cubicBezTo>
                    <a:lnTo>
                      <a:pt x="50" y="173"/>
                    </a:lnTo>
                    <a:cubicBezTo>
                      <a:pt x="0" y="202"/>
                      <a:pt x="0" y="252"/>
                      <a:pt x="50" y="281"/>
                    </a:cubicBezTo>
                    <a:lnTo>
                      <a:pt x="286" y="417"/>
                    </a:lnTo>
                    <a:cubicBezTo>
                      <a:pt x="311" y="436"/>
                      <a:pt x="346" y="445"/>
                      <a:pt x="380" y="445"/>
                    </a:cubicBezTo>
                    <a:cubicBezTo>
                      <a:pt x="414" y="445"/>
                      <a:pt x="449" y="436"/>
                      <a:pt x="474" y="417"/>
                    </a:cubicBezTo>
                    <a:lnTo>
                      <a:pt x="740" y="266"/>
                    </a:lnTo>
                    <a:cubicBezTo>
                      <a:pt x="790" y="238"/>
                      <a:pt x="790" y="188"/>
                      <a:pt x="740" y="159"/>
                    </a:cubicBezTo>
                    <a:lnTo>
                      <a:pt x="502" y="22"/>
                    </a:lnTo>
                    <a:cubicBezTo>
                      <a:pt x="477" y="8"/>
                      <a:pt x="443" y="0"/>
                      <a:pt x="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41"/>
              <p:cNvSpPr/>
              <p:nvPr/>
            </p:nvSpPr>
            <p:spPr>
              <a:xfrm>
                <a:off x="1614398" y="3601388"/>
                <a:ext cx="59798" cy="33730"/>
              </a:xfrm>
              <a:custGeom>
                <a:avLst/>
                <a:gdLst/>
                <a:ahLst/>
                <a:cxnLst/>
                <a:rect l="l" t="t" r="r" b="b"/>
                <a:pathLst>
                  <a:path w="562" h="317" extrusionOk="0">
                    <a:moveTo>
                      <a:pt x="382" y="0"/>
                    </a:moveTo>
                    <a:cubicBezTo>
                      <a:pt x="348" y="0"/>
                      <a:pt x="314" y="8"/>
                      <a:pt x="289" y="22"/>
                    </a:cubicBezTo>
                    <a:lnTo>
                      <a:pt x="51" y="166"/>
                    </a:lnTo>
                    <a:cubicBezTo>
                      <a:pt x="0" y="195"/>
                      <a:pt x="0" y="245"/>
                      <a:pt x="51" y="274"/>
                    </a:cubicBezTo>
                    <a:lnTo>
                      <a:pt x="87" y="295"/>
                    </a:lnTo>
                    <a:cubicBezTo>
                      <a:pt x="112" y="310"/>
                      <a:pt x="144" y="317"/>
                      <a:pt x="177" y="317"/>
                    </a:cubicBezTo>
                    <a:cubicBezTo>
                      <a:pt x="211" y="317"/>
                      <a:pt x="245" y="310"/>
                      <a:pt x="273" y="295"/>
                    </a:cubicBezTo>
                    <a:lnTo>
                      <a:pt x="511" y="152"/>
                    </a:lnTo>
                    <a:cubicBezTo>
                      <a:pt x="561" y="122"/>
                      <a:pt x="561" y="72"/>
                      <a:pt x="511" y="43"/>
                    </a:cubicBezTo>
                    <a:lnTo>
                      <a:pt x="475" y="22"/>
                    </a:lnTo>
                    <a:cubicBezTo>
                      <a:pt x="450" y="8"/>
                      <a:pt x="416" y="0"/>
                      <a:pt x="3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41"/>
              <p:cNvSpPr/>
              <p:nvPr/>
            </p:nvSpPr>
            <p:spPr>
              <a:xfrm>
                <a:off x="1643446" y="3742904"/>
                <a:ext cx="81930" cy="4511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24" extrusionOk="0">
                    <a:moveTo>
                      <a:pt x="411" y="0"/>
                    </a:moveTo>
                    <a:cubicBezTo>
                      <a:pt x="377" y="0"/>
                      <a:pt x="342" y="8"/>
                      <a:pt x="317" y="22"/>
                    </a:cubicBezTo>
                    <a:lnTo>
                      <a:pt x="59" y="173"/>
                    </a:lnTo>
                    <a:cubicBezTo>
                      <a:pt x="7" y="202"/>
                      <a:pt x="0" y="252"/>
                      <a:pt x="59" y="281"/>
                    </a:cubicBezTo>
                    <a:lnTo>
                      <a:pt x="266" y="402"/>
                    </a:lnTo>
                    <a:cubicBezTo>
                      <a:pt x="292" y="417"/>
                      <a:pt x="326" y="424"/>
                      <a:pt x="360" y="424"/>
                    </a:cubicBezTo>
                    <a:cubicBezTo>
                      <a:pt x="395" y="424"/>
                      <a:pt x="429" y="417"/>
                      <a:pt x="454" y="402"/>
                    </a:cubicBezTo>
                    <a:lnTo>
                      <a:pt x="719" y="252"/>
                    </a:lnTo>
                    <a:cubicBezTo>
                      <a:pt x="769" y="223"/>
                      <a:pt x="769" y="173"/>
                      <a:pt x="719" y="143"/>
                    </a:cubicBezTo>
                    <a:lnTo>
                      <a:pt x="504" y="22"/>
                    </a:lnTo>
                    <a:cubicBezTo>
                      <a:pt x="479" y="8"/>
                      <a:pt x="445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1"/>
              <p:cNvSpPr/>
              <p:nvPr/>
            </p:nvSpPr>
            <p:spPr>
              <a:xfrm>
                <a:off x="1595351" y="3620434"/>
                <a:ext cx="130769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699" extrusionOk="0">
                    <a:moveTo>
                      <a:pt x="870" y="1"/>
                    </a:moveTo>
                    <a:cubicBezTo>
                      <a:pt x="835" y="1"/>
                      <a:pt x="801" y="8"/>
                      <a:pt x="776" y="23"/>
                    </a:cubicBezTo>
                    <a:lnTo>
                      <a:pt x="57" y="440"/>
                    </a:lnTo>
                    <a:cubicBezTo>
                      <a:pt x="0" y="468"/>
                      <a:pt x="0" y="518"/>
                      <a:pt x="50" y="547"/>
                    </a:cubicBezTo>
                    <a:lnTo>
                      <a:pt x="266" y="677"/>
                    </a:lnTo>
                    <a:cubicBezTo>
                      <a:pt x="291" y="691"/>
                      <a:pt x="325" y="699"/>
                      <a:pt x="359" y="699"/>
                    </a:cubicBezTo>
                    <a:cubicBezTo>
                      <a:pt x="393" y="699"/>
                      <a:pt x="427" y="691"/>
                      <a:pt x="452" y="677"/>
                    </a:cubicBezTo>
                    <a:lnTo>
                      <a:pt x="1171" y="259"/>
                    </a:lnTo>
                    <a:cubicBezTo>
                      <a:pt x="1228" y="225"/>
                      <a:pt x="1228" y="181"/>
                      <a:pt x="1178" y="145"/>
                    </a:cubicBezTo>
                    <a:lnTo>
                      <a:pt x="963" y="23"/>
                    </a:lnTo>
                    <a:cubicBezTo>
                      <a:pt x="938" y="8"/>
                      <a:pt x="904" y="1"/>
                      <a:pt x="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1"/>
              <p:cNvSpPr/>
              <p:nvPr/>
            </p:nvSpPr>
            <p:spPr>
              <a:xfrm>
                <a:off x="1668025" y="3570744"/>
                <a:ext cx="59692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10" extrusionOk="0">
                    <a:moveTo>
                      <a:pt x="380" y="0"/>
                    </a:moveTo>
                    <a:cubicBezTo>
                      <a:pt x="346" y="0"/>
                      <a:pt x="312" y="8"/>
                      <a:pt x="287" y="22"/>
                    </a:cubicBezTo>
                    <a:lnTo>
                      <a:pt x="57" y="159"/>
                    </a:lnTo>
                    <a:cubicBezTo>
                      <a:pt x="7" y="188"/>
                      <a:pt x="0" y="238"/>
                      <a:pt x="57" y="267"/>
                    </a:cubicBezTo>
                    <a:lnTo>
                      <a:pt x="86" y="288"/>
                    </a:lnTo>
                    <a:cubicBezTo>
                      <a:pt x="115" y="303"/>
                      <a:pt x="149" y="310"/>
                      <a:pt x="183" y="310"/>
                    </a:cubicBezTo>
                    <a:cubicBezTo>
                      <a:pt x="217" y="310"/>
                      <a:pt x="251" y="303"/>
                      <a:pt x="280" y="288"/>
                    </a:cubicBezTo>
                    <a:lnTo>
                      <a:pt x="502" y="152"/>
                    </a:lnTo>
                    <a:cubicBezTo>
                      <a:pt x="561" y="122"/>
                      <a:pt x="561" y="72"/>
                      <a:pt x="509" y="45"/>
                    </a:cubicBezTo>
                    <a:lnTo>
                      <a:pt x="475" y="22"/>
                    </a:lnTo>
                    <a:cubicBezTo>
                      <a:pt x="449" y="8"/>
                      <a:pt x="414" y="0"/>
                      <a:pt x="3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1"/>
              <p:cNvSpPr/>
              <p:nvPr/>
            </p:nvSpPr>
            <p:spPr>
              <a:xfrm>
                <a:off x="1646531" y="3658101"/>
                <a:ext cx="119384" cy="6788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638" extrusionOk="0">
                    <a:moveTo>
                      <a:pt x="740" y="0"/>
                    </a:moveTo>
                    <a:cubicBezTo>
                      <a:pt x="706" y="0"/>
                      <a:pt x="672" y="9"/>
                      <a:pt x="647" y="28"/>
                    </a:cubicBezTo>
                    <a:lnTo>
                      <a:pt x="50" y="366"/>
                    </a:lnTo>
                    <a:cubicBezTo>
                      <a:pt x="0" y="395"/>
                      <a:pt x="0" y="445"/>
                      <a:pt x="50" y="474"/>
                    </a:cubicBezTo>
                    <a:lnTo>
                      <a:pt x="288" y="611"/>
                    </a:lnTo>
                    <a:cubicBezTo>
                      <a:pt x="317" y="629"/>
                      <a:pt x="351" y="638"/>
                      <a:pt x="385" y="638"/>
                    </a:cubicBezTo>
                    <a:cubicBezTo>
                      <a:pt x="419" y="638"/>
                      <a:pt x="453" y="629"/>
                      <a:pt x="482" y="611"/>
                    </a:cubicBezTo>
                    <a:lnTo>
                      <a:pt x="1072" y="273"/>
                    </a:lnTo>
                    <a:cubicBezTo>
                      <a:pt x="1122" y="243"/>
                      <a:pt x="1122" y="193"/>
                      <a:pt x="1072" y="164"/>
                    </a:cubicBezTo>
                    <a:lnTo>
                      <a:pt x="834" y="28"/>
                    </a:lnTo>
                    <a:cubicBezTo>
                      <a:pt x="809" y="9"/>
                      <a:pt x="775" y="0"/>
                      <a:pt x="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1"/>
              <p:cNvSpPr/>
              <p:nvPr/>
            </p:nvSpPr>
            <p:spPr>
              <a:xfrm>
                <a:off x="1694626" y="3772059"/>
                <a:ext cx="82675" cy="4671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39" extrusionOk="0">
                    <a:moveTo>
                      <a:pt x="411" y="1"/>
                    </a:moveTo>
                    <a:cubicBezTo>
                      <a:pt x="377" y="1"/>
                      <a:pt x="343" y="10"/>
                      <a:pt x="318" y="28"/>
                    </a:cubicBezTo>
                    <a:lnTo>
                      <a:pt x="52" y="180"/>
                    </a:lnTo>
                    <a:cubicBezTo>
                      <a:pt x="0" y="207"/>
                      <a:pt x="0" y="257"/>
                      <a:pt x="52" y="287"/>
                    </a:cubicBezTo>
                    <a:lnTo>
                      <a:pt x="275" y="416"/>
                    </a:lnTo>
                    <a:cubicBezTo>
                      <a:pt x="300" y="431"/>
                      <a:pt x="334" y="438"/>
                      <a:pt x="368" y="438"/>
                    </a:cubicBezTo>
                    <a:cubicBezTo>
                      <a:pt x="402" y="438"/>
                      <a:pt x="436" y="431"/>
                      <a:pt x="461" y="416"/>
                    </a:cubicBezTo>
                    <a:lnTo>
                      <a:pt x="720" y="257"/>
                    </a:lnTo>
                    <a:cubicBezTo>
                      <a:pt x="777" y="230"/>
                      <a:pt x="777" y="180"/>
                      <a:pt x="727" y="150"/>
                    </a:cubicBezTo>
                    <a:lnTo>
                      <a:pt x="504" y="28"/>
                    </a:lnTo>
                    <a:cubicBezTo>
                      <a:pt x="479" y="10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41"/>
              <p:cNvSpPr/>
              <p:nvPr/>
            </p:nvSpPr>
            <p:spPr>
              <a:xfrm>
                <a:off x="1700903" y="3589896"/>
                <a:ext cx="78099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10" extrusionOk="0">
                    <a:moveTo>
                      <a:pt x="378" y="1"/>
                    </a:moveTo>
                    <a:cubicBezTo>
                      <a:pt x="345" y="1"/>
                      <a:pt x="312" y="8"/>
                      <a:pt x="286" y="22"/>
                    </a:cubicBezTo>
                    <a:lnTo>
                      <a:pt x="57" y="158"/>
                    </a:lnTo>
                    <a:cubicBezTo>
                      <a:pt x="0" y="187"/>
                      <a:pt x="0" y="237"/>
                      <a:pt x="50" y="267"/>
                    </a:cubicBezTo>
                    <a:lnTo>
                      <a:pt x="266" y="389"/>
                    </a:lnTo>
                    <a:cubicBezTo>
                      <a:pt x="291" y="403"/>
                      <a:pt x="325" y="410"/>
                      <a:pt x="359" y="410"/>
                    </a:cubicBezTo>
                    <a:cubicBezTo>
                      <a:pt x="393" y="410"/>
                      <a:pt x="427" y="403"/>
                      <a:pt x="452" y="389"/>
                    </a:cubicBezTo>
                    <a:lnTo>
                      <a:pt x="683" y="253"/>
                    </a:lnTo>
                    <a:cubicBezTo>
                      <a:pt x="733" y="224"/>
                      <a:pt x="733" y="173"/>
                      <a:pt x="683" y="144"/>
                    </a:cubicBezTo>
                    <a:lnTo>
                      <a:pt x="474" y="22"/>
                    </a:lnTo>
                    <a:cubicBezTo>
                      <a:pt x="445" y="8"/>
                      <a:pt x="411" y="1"/>
                      <a:pt x="3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41"/>
              <p:cNvSpPr/>
              <p:nvPr/>
            </p:nvSpPr>
            <p:spPr>
              <a:xfrm>
                <a:off x="1721439" y="3540951"/>
                <a:ext cx="58309" cy="3202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01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0" y="144"/>
                    </a:lnTo>
                    <a:cubicBezTo>
                      <a:pt x="0" y="180"/>
                      <a:pt x="0" y="223"/>
                      <a:pt x="50" y="259"/>
                    </a:cubicBezTo>
                    <a:lnTo>
                      <a:pt x="86" y="273"/>
                    </a:lnTo>
                    <a:cubicBezTo>
                      <a:pt x="112" y="291"/>
                      <a:pt x="146" y="300"/>
                      <a:pt x="180" y="300"/>
                    </a:cubicBezTo>
                    <a:cubicBezTo>
                      <a:pt x="214" y="300"/>
                      <a:pt x="249" y="291"/>
                      <a:pt x="275" y="273"/>
                    </a:cubicBezTo>
                    <a:lnTo>
                      <a:pt x="497" y="152"/>
                    </a:lnTo>
                    <a:cubicBezTo>
                      <a:pt x="547" y="123"/>
                      <a:pt x="547" y="73"/>
                      <a:pt x="497" y="44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1"/>
              <p:cNvSpPr/>
              <p:nvPr/>
            </p:nvSpPr>
            <p:spPr>
              <a:xfrm>
                <a:off x="1738251" y="3627350"/>
                <a:ext cx="81292" cy="45221"/>
              </a:xfrm>
              <a:custGeom>
                <a:avLst/>
                <a:gdLst/>
                <a:ahLst/>
                <a:cxnLst/>
                <a:rect l="l" t="t" r="r" b="b"/>
                <a:pathLst>
                  <a:path w="764" h="425" extrusionOk="0">
                    <a:moveTo>
                      <a:pt x="380" y="1"/>
                    </a:moveTo>
                    <a:cubicBezTo>
                      <a:pt x="346" y="1"/>
                      <a:pt x="314" y="8"/>
                      <a:pt x="289" y="22"/>
                    </a:cubicBezTo>
                    <a:lnTo>
                      <a:pt x="58" y="160"/>
                    </a:lnTo>
                    <a:cubicBezTo>
                      <a:pt x="1" y="187"/>
                      <a:pt x="1" y="237"/>
                      <a:pt x="51" y="267"/>
                    </a:cubicBezTo>
                    <a:lnTo>
                      <a:pt x="296" y="403"/>
                    </a:lnTo>
                    <a:cubicBezTo>
                      <a:pt x="321" y="418"/>
                      <a:pt x="353" y="425"/>
                      <a:pt x="387" y="425"/>
                    </a:cubicBezTo>
                    <a:cubicBezTo>
                      <a:pt x="420" y="425"/>
                      <a:pt x="454" y="418"/>
                      <a:pt x="482" y="403"/>
                    </a:cubicBezTo>
                    <a:lnTo>
                      <a:pt x="712" y="273"/>
                    </a:lnTo>
                    <a:cubicBezTo>
                      <a:pt x="763" y="246"/>
                      <a:pt x="763" y="194"/>
                      <a:pt x="712" y="167"/>
                    </a:cubicBezTo>
                    <a:lnTo>
                      <a:pt x="475" y="22"/>
                    </a:lnTo>
                    <a:cubicBezTo>
                      <a:pt x="447" y="8"/>
                      <a:pt x="413" y="1"/>
                      <a:pt x="3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1"/>
              <p:cNvSpPr/>
              <p:nvPr/>
            </p:nvSpPr>
            <p:spPr>
              <a:xfrm>
                <a:off x="1746763" y="3802596"/>
                <a:ext cx="81930" cy="4585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1" extrusionOk="0">
                    <a:moveTo>
                      <a:pt x="409" y="0"/>
                    </a:moveTo>
                    <a:cubicBezTo>
                      <a:pt x="375" y="0"/>
                      <a:pt x="341" y="7"/>
                      <a:pt x="316" y="22"/>
                    </a:cubicBezTo>
                    <a:lnTo>
                      <a:pt x="50" y="172"/>
                    </a:lnTo>
                    <a:cubicBezTo>
                      <a:pt x="0" y="201"/>
                      <a:pt x="0" y="252"/>
                      <a:pt x="50" y="281"/>
                    </a:cubicBezTo>
                    <a:lnTo>
                      <a:pt x="273" y="410"/>
                    </a:lnTo>
                    <a:cubicBezTo>
                      <a:pt x="298" y="424"/>
                      <a:pt x="330" y="431"/>
                      <a:pt x="363" y="431"/>
                    </a:cubicBezTo>
                    <a:cubicBezTo>
                      <a:pt x="397" y="431"/>
                      <a:pt x="431" y="424"/>
                      <a:pt x="459" y="410"/>
                    </a:cubicBezTo>
                    <a:lnTo>
                      <a:pt x="718" y="258"/>
                    </a:lnTo>
                    <a:cubicBezTo>
                      <a:pt x="770" y="229"/>
                      <a:pt x="770" y="179"/>
                      <a:pt x="718" y="151"/>
                    </a:cubicBezTo>
                    <a:lnTo>
                      <a:pt x="502" y="22"/>
                    </a:lnTo>
                    <a:cubicBezTo>
                      <a:pt x="477" y="7"/>
                      <a:pt x="443" y="0"/>
                      <a:pt x="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1"/>
              <p:cNvSpPr/>
              <p:nvPr/>
            </p:nvSpPr>
            <p:spPr>
              <a:xfrm>
                <a:off x="1751339" y="3741415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84" y="0"/>
                    </a:moveTo>
                    <a:cubicBezTo>
                      <a:pt x="351" y="0"/>
                      <a:pt x="316" y="7"/>
                      <a:pt x="287" y="21"/>
                    </a:cubicBezTo>
                    <a:lnTo>
                      <a:pt x="57" y="157"/>
                    </a:lnTo>
                    <a:cubicBezTo>
                      <a:pt x="0" y="187"/>
                      <a:pt x="0" y="237"/>
                      <a:pt x="50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6" y="417"/>
                    </a:cubicBezTo>
                    <a:cubicBezTo>
                      <a:pt x="400" y="417"/>
                      <a:pt x="434" y="410"/>
                      <a:pt x="459" y="395"/>
                    </a:cubicBezTo>
                    <a:lnTo>
                      <a:pt x="697" y="259"/>
                    </a:lnTo>
                    <a:cubicBezTo>
                      <a:pt x="747" y="230"/>
                      <a:pt x="747" y="180"/>
                      <a:pt x="697" y="150"/>
                    </a:cubicBezTo>
                    <a:lnTo>
                      <a:pt x="475" y="21"/>
                    </a:lnTo>
                    <a:cubicBezTo>
                      <a:pt x="450" y="7"/>
                      <a:pt x="417" y="0"/>
                      <a:pt x="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1"/>
              <p:cNvSpPr/>
              <p:nvPr/>
            </p:nvSpPr>
            <p:spPr>
              <a:xfrm>
                <a:off x="1773577" y="3511051"/>
                <a:ext cx="57351" cy="31602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97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7" y="145"/>
                    </a:lnTo>
                    <a:cubicBezTo>
                      <a:pt x="0" y="174"/>
                      <a:pt x="0" y="224"/>
                      <a:pt x="57" y="252"/>
                    </a:cubicBezTo>
                    <a:lnTo>
                      <a:pt x="86" y="274"/>
                    </a:lnTo>
                    <a:cubicBezTo>
                      <a:pt x="115" y="289"/>
                      <a:pt x="149" y="296"/>
                      <a:pt x="183" y="296"/>
                    </a:cubicBezTo>
                    <a:cubicBezTo>
                      <a:pt x="217" y="296"/>
                      <a:pt x="251" y="289"/>
                      <a:pt x="280" y="274"/>
                    </a:cubicBezTo>
                    <a:lnTo>
                      <a:pt x="488" y="152"/>
                    </a:lnTo>
                    <a:cubicBezTo>
                      <a:pt x="538" y="123"/>
                      <a:pt x="538" y="73"/>
                      <a:pt x="488" y="45"/>
                    </a:cubicBezTo>
                    <a:lnTo>
                      <a:pt x="452" y="23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1"/>
              <p:cNvSpPr/>
              <p:nvPr/>
            </p:nvSpPr>
            <p:spPr>
              <a:xfrm>
                <a:off x="1754318" y="3560103"/>
                <a:ext cx="77355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4" extrusionOk="0">
                    <a:moveTo>
                      <a:pt x="367" y="0"/>
                    </a:moveTo>
                    <a:cubicBezTo>
                      <a:pt x="333" y="0"/>
                      <a:pt x="299" y="8"/>
                      <a:pt x="274" y="22"/>
                    </a:cubicBezTo>
                    <a:lnTo>
                      <a:pt x="52" y="145"/>
                    </a:lnTo>
                    <a:cubicBezTo>
                      <a:pt x="0" y="179"/>
                      <a:pt x="0" y="222"/>
                      <a:pt x="52" y="252"/>
                    </a:cubicBezTo>
                    <a:lnTo>
                      <a:pt x="267" y="381"/>
                    </a:lnTo>
                    <a:cubicBezTo>
                      <a:pt x="292" y="396"/>
                      <a:pt x="325" y="403"/>
                      <a:pt x="358" y="403"/>
                    </a:cubicBezTo>
                    <a:cubicBezTo>
                      <a:pt x="391" y="403"/>
                      <a:pt x="425" y="396"/>
                      <a:pt x="454" y="381"/>
                    </a:cubicBezTo>
                    <a:lnTo>
                      <a:pt x="669" y="252"/>
                    </a:lnTo>
                    <a:cubicBezTo>
                      <a:pt x="726" y="222"/>
                      <a:pt x="726" y="172"/>
                      <a:pt x="669" y="145"/>
                    </a:cubicBezTo>
                    <a:lnTo>
                      <a:pt x="461" y="22"/>
                    </a:lnTo>
                    <a:cubicBezTo>
                      <a:pt x="436" y="8"/>
                      <a:pt x="402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1"/>
              <p:cNvSpPr/>
              <p:nvPr/>
            </p:nvSpPr>
            <p:spPr>
              <a:xfrm>
                <a:off x="1700903" y="3669486"/>
                <a:ext cx="151517" cy="85760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806" extrusionOk="0">
                    <a:moveTo>
                      <a:pt x="1063" y="0"/>
                    </a:moveTo>
                    <a:cubicBezTo>
                      <a:pt x="1029" y="0"/>
                      <a:pt x="995" y="8"/>
                      <a:pt x="970" y="22"/>
                    </a:cubicBezTo>
                    <a:lnTo>
                      <a:pt x="50" y="554"/>
                    </a:lnTo>
                    <a:cubicBezTo>
                      <a:pt x="0" y="583"/>
                      <a:pt x="0" y="633"/>
                      <a:pt x="50" y="661"/>
                    </a:cubicBezTo>
                    <a:lnTo>
                      <a:pt x="259" y="783"/>
                    </a:lnTo>
                    <a:cubicBezTo>
                      <a:pt x="284" y="798"/>
                      <a:pt x="318" y="805"/>
                      <a:pt x="352" y="805"/>
                    </a:cubicBezTo>
                    <a:cubicBezTo>
                      <a:pt x="386" y="805"/>
                      <a:pt x="420" y="798"/>
                      <a:pt x="445" y="783"/>
                    </a:cubicBezTo>
                    <a:lnTo>
                      <a:pt x="1365" y="252"/>
                    </a:lnTo>
                    <a:cubicBezTo>
                      <a:pt x="1423" y="222"/>
                      <a:pt x="1423" y="172"/>
                      <a:pt x="1373" y="143"/>
                    </a:cubicBezTo>
                    <a:lnTo>
                      <a:pt x="1158" y="22"/>
                    </a:lnTo>
                    <a:cubicBezTo>
                      <a:pt x="1132" y="8"/>
                      <a:pt x="1097" y="0"/>
                      <a:pt x="10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1"/>
              <p:cNvSpPr/>
              <p:nvPr/>
            </p:nvSpPr>
            <p:spPr>
              <a:xfrm>
                <a:off x="1791878" y="3597557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6" y="0"/>
                    </a:moveTo>
                    <a:cubicBezTo>
                      <a:pt x="332" y="0"/>
                      <a:pt x="298" y="7"/>
                      <a:pt x="273" y="22"/>
                    </a:cubicBezTo>
                    <a:lnTo>
                      <a:pt x="51" y="152"/>
                    </a:lnTo>
                    <a:cubicBezTo>
                      <a:pt x="1" y="181"/>
                      <a:pt x="1" y="231"/>
                      <a:pt x="51" y="258"/>
                    </a:cubicBezTo>
                    <a:lnTo>
                      <a:pt x="287" y="396"/>
                    </a:lnTo>
                    <a:cubicBezTo>
                      <a:pt x="312" y="410"/>
                      <a:pt x="346" y="417"/>
                      <a:pt x="380" y="417"/>
                    </a:cubicBezTo>
                    <a:cubicBezTo>
                      <a:pt x="415" y="417"/>
                      <a:pt x="449" y="410"/>
                      <a:pt x="475" y="396"/>
                    </a:cubicBezTo>
                    <a:lnTo>
                      <a:pt x="698" y="267"/>
                    </a:lnTo>
                    <a:cubicBezTo>
                      <a:pt x="748" y="238"/>
                      <a:pt x="748" y="188"/>
                      <a:pt x="698" y="158"/>
                    </a:cubicBezTo>
                    <a:lnTo>
                      <a:pt x="460" y="22"/>
                    </a:lnTo>
                    <a:cubicBezTo>
                      <a:pt x="435" y="7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1"/>
              <p:cNvSpPr/>
              <p:nvPr/>
            </p:nvSpPr>
            <p:spPr>
              <a:xfrm>
                <a:off x="1806349" y="3530310"/>
                <a:ext cx="76503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719" h="395" extrusionOk="0">
                    <a:moveTo>
                      <a:pt x="360" y="0"/>
                    </a:moveTo>
                    <a:cubicBezTo>
                      <a:pt x="326" y="0"/>
                      <a:pt x="292" y="7"/>
                      <a:pt x="267" y="21"/>
                    </a:cubicBezTo>
                    <a:lnTo>
                      <a:pt x="58" y="144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67" y="373"/>
                    </a:lnTo>
                    <a:cubicBezTo>
                      <a:pt x="292" y="388"/>
                      <a:pt x="326" y="395"/>
                      <a:pt x="360" y="395"/>
                    </a:cubicBezTo>
                    <a:cubicBezTo>
                      <a:pt x="394" y="395"/>
                      <a:pt x="428" y="388"/>
                      <a:pt x="453" y="373"/>
                    </a:cubicBezTo>
                    <a:lnTo>
                      <a:pt x="669" y="252"/>
                    </a:lnTo>
                    <a:cubicBezTo>
                      <a:pt x="719" y="223"/>
                      <a:pt x="719" y="173"/>
                      <a:pt x="669" y="144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1"/>
              <p:cNvSpPr/>
              <p:nvPr/>
            </p:nvSpPr>
            <p:spPr>
              <a:xfrm>
                <a:off x="1803263" y="3771207"/>
                <a:ext cx="79589" cy="4437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7" extrusionOk="0">
                    <a:moveTo>
                      <a:pt x="387" y="1"/>
                    </a:moveTo>
                    <a:cubicBezTo>
                      <a:pt x="351" y="1"/>
                      <a:pt x="315" y="10"/>
                      <a:pt x="289" y="29"/>
                    </a:cubicBezTo>
                    <a:lnTo>
                      <a:pt x="58" y="158"/>
                    </a:lnTo>
                    <a:cubicBezTo>
                      <a:pt x="1" y="188"/>
                      <a:pt x="1" y="238"/>
                      <a:pt x="51" y="265"/>
                    </a:cubicBezTo>
                    <a:lnTo>
                      <a:pt x="273" y="395"/>
                    </a:lnTo>
                    <a:cubicBezTo>
                      <a:pt x="299" y="409"/>
                      <a:pt x="334" y="417"/>
                      <a:pt x="368" y="417"/>
                    </a:cubicBezTo>
                    <a:cubicBezTo>
                      <a:pt x="402" y="417"/>
                      <a:pt x="436" y="409"/>
                      <a:pt x="461" y="395"/>
                    </a:cubicBezTo>
                    <a:lnTo>
                      <a:pt x="698" y="258"/>
                    </a:lnTo>
                    <a:cubicBezTo>
                      <a:pt x="748" y="231"/>
                      <a:pt x="748" y="179"/>
                      <a:pt x="698" y="151"/>
                    </a:cubicBezTo>
                    <a:lnTo>
                      <a:pt x="475" y="22"/>
                    </a:lnTo>
                    <a:cubicBezTo>
                      <a:pt x="451" y="8"/>
                      <a:pt x="420" y="1"/>
                      <a:pt x="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1"/>
              <p:cNvSpPr/>
              <p:nvPr/>
            </p:nvSpPr>
            <p:spPr>
              <a:xfrm>
                <a:off x="1825502" y="3479769"/>
                <a:ext cx="59798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310" extrusionOk="0">
                    <a:moveTo>
                      <a:pt x="382" y="1"/>
                    </a:moveTo>
                    <a:cubicBezTo>
                      <a:pt x="348" y="1"/>
                      <a:pt x="313" y="8"/>
                      <a:pt x="288" y="22"/>
                    </a:cubicBezTo>
                    <a:lnTo>
                      <a:pt x="50" y="158"/>
                    </a:lnTo>
                    <a:cubicBezTo>
                      <a:pt x="0" y="187"/>
                      <a:pt x="0" y="237"/>
                      <a:pt x="50" y="267"/>
                    </a:cubicBezTo>
                    <a:lnTo>
                      <a:pt x="87" y="287"/>
                    </a:lnTo>
                    <a:cubicBezTo>
                      <a:pt x="112" y="302"/>
                      <a:pt x="144" y="309"/>
                      <a:pt x="177" y="309"/>
                    </a:cubicBezTo>
                    <a:cubicBezTo>
                      <a:pt x="210" y="309"/>
                      <a:pt x="244" y="302"/>
                      <a:pt x="273" y="287"/>
                    </a:cubicBezTo>
                    <a:lnTo>
                      <a:pt x="511" y="151"/>
                    </a:lnTo>
                    <a:cubicBezTo>
                      <a:pt x="561" y="123"/>
                      <a:pt x="561" y="72"/>
                      <a:pt x="511" y="44"/>
                    </a:cubicBezTo>
                    <a:lnTo>
                      <a:pt x="475" y="22"/>
                    </a:lnTo>
                    <a:cubicBezTo>
                      <a:pt x="450" y="8"/>
                      <a:pt x="41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1"/>
              <p:cNvSpPr/>
              <p:nvPr/>
            </p:nvSpPr>
            <p:spPr>
              <a:xfrm>
                <a:off x="1827736" y="3639055"/>
                <a:ext cx="76610" cy="43306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7" extrusionOk="0">
                    <a:moveTo>
                      <a:pt x="368" y="0"/>
                    </a:moveTo>
                    <a:cubicBezTo>
                      <a:pt x="333" y="0"/>
                      <a:pt x="299" y="9"/>
                      <a:pt x="274" y="27"/>
                    </a:cubicBezTo>
                    <a:lnTo>
                      <a:pt x="52" y="150"/>
                    </a:lnTo>
                    <a:cubicBezTo>
                      <a:pt x="0" y="179"/>
                      <a:pt x="0" y="229"/>
                      <a:pt x="52" y="257"/>
                    </a:cubicBezTo>
                    <a:lnTo>
                      <a:pt x="259" y="379"/>
                    </a:lnTo>
                    <a:cubicBezTo>
                      <a:pt x="285" y="397"/>
                      <a:pt x="319" y="406"/>
                      <a:pt x="354" y="406"/>
                    </a:cubicBezTo>
                    <a:cubicBezTo>
                      <a:pt x="388" y="406"/>
                      <a:pt x="422" y="397"/>
                      <a:pt x="447" y="379"/>
                    </a:cubicBezTo>
                    <a:lnTo>
                      <a:pt x="669" y="257"/>
                    </a:lnTo>
                    <a:cubicBezTo>
                      <a:pt x="719" y="229"/>
                      <a:pt x="719" y="179"/>
                      <a:pt x="669" y="150"/>
                    </a:cubicBezTo>
                    <a:lnTo>
                      <a:pt x="461" y="27"/>
                    </a:lnTo>
                    <a:cubicBezTo>
                      <a:pt x="436" y="9"/>
                      <a:pt x="402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1"/>
              <p:cNvSpPr/>
              <p:nvPr/>
            </p:nvSpPr>
            <p:spPr>
              <a:xfrm>
                <a:off x="1843803" y="3567764"/>
                <a:ext cx="7884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8" extrusionOk="0">
                    <a:moveTo>
                      <a:pt x="360" y="0"/>
                    </a:moveTo>
                    <a:cubicBezTo>
                      <a:pt x="326" y="0"/>
                      <a:pt x="292" y="7"/>
                      <a:pt x="267" y="21"/>
                    </a:cubicBezTo>
                    <a:lnTo>
                      <a:pt x="58" y="143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96" y="395"/>
                    </a:lnTo>
                    <a:cubicBezTo>
                      <a:pt x="321" y="410"/>
                      <a:pt x="353" y="417"/>
                      <a:pt x="386" y="417"/>
                    </a:cubicBezTo>
                    <a:cubicBezTo>
                      <a:pt x="420" y="417"/>
                      <a:pt x="454" y="410"/>
                      <a:pt x="482" y="395"/>
                    </a:cubicBezTo>
                    <a:lnTo>
                      <a:pt x="691" y="273"/>
                    </a:lnTo>
                    <a:cubicBezTo>
                      <a:pt x="741" y="237"/>
                      <a:pt x="741" y="193"/>
                      <a:pt x="691" y="159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1"/>
              <p:cNvSpPr/>
              <p:nvPr/>
            </p:nvSpPr>
            <p:spPr>
              <a:xfrm>
                <a:off x="1879874" y="3451359"/>
                <a:ext cx="54372" cy="30006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82" extrusionOk="0">
                    <a:moveTo>
                      <a:pt x="327" y="1"/>
                    </a:moveTo>
                    <a:cubicBezTo>
                      <a:pt x="294" y="1"/>
                      <a:pt x="261" y="8"/>
                      <a:pt x="236" y="23"/>
                    </a:cubicBezTo>
                    <a:lnTo>
                      <a:pt x="50" y="132"/>
                    </a:lnTo>
                    <a:cubicBezTo>
                      <a:pt x="0" y="159"/>
                      <a:pt x="0" y="209"/>
                      <a:pt x="50" y="239"/>
                    </a:cubicBezTo>
                    <a:lnTo>
                      <a:pt x="86" y="261"/>
                    </a:lnTo>
                    <a:cubicBezTo>
                      <a:pt x="111" y="275"/>
                      <a:pt x="144" y="282"/>
                      <a:pt x="177" y="282"/>
                    </a:cubicBezTo>
                    <a:cubicBezTo>
                      <a:pt x="210" y="282"/>
                      <a:pt x="244" y="275"/>
                      <a:pt x="273" y="261"/>
                    </a:cubicBezTo>
                    <a:lnTo>
                      <a:pt x="452" y="152"/>
                    </a:lnTo>
                    <a:cubicBezTo>
                      <a:pt x="511" y="123"/>
                      <a:pt x="511" y="73"/>
                      <a:pt x="452" y="45"/>
                    </a:cubicBezTo>
                    <a:lnTo>
                      <a:pt x="424" y="23"/>
                    </a:lnTo>
                    <a:cubicBezTo>
                      <a:pt x="395" y="8"/>
                      <a:pt x="361" y="1"/>
                      <a:pt x="3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1"/>
              <p:cNvSpPr/>
              <p:nvPr/>
            </p:nvSpPr>
            <p:spPr>
              <a:xfrm>
                <a:off x="1805711" y="3681722"/>
                <a:ext cx="128534" cy="7277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684" extrusionOk="0">
                    <a:moveTo>
                      <a:pt x="845" y="1"/>
                    </a:moveTo>
                    <a:cubicBezTo>
                      <a:pt x="811" y="1"/>
                      <a:pt x="779" y="7"/>
                      <a:pt x="754" y="21"/>
                    </a:cubicBezTo>
                    <a:lnTo>
                      <a:pt x="50" y="425"/>
                    </a:lnTo>
                    <a:cubicBezTo>
                      <a:pt x="0" y="453"/>
                      <a:pt x="0" y="503"/>
                      <a:pt x="50" y="532"/>
                    </a:cubicBezTo>
                    <a:lnTo>
                      <a:pt x="266" y="661"/>
                    </a:lnTo>
                    <a:cubicBezTo>
                      <a:pt x="294" y="676"/>
                      <a:pt x="328" y="683"/>
                      <a:pt x="361" y="683"/>
                    </a:cubicBezTo>
                    <a:cubicBezTo>
                      <a:pt x="395" y="683"/>
                      <a:pt x="427" y="676"/>
                      <a:pt x="452" y="661"/>
                    </a:cubicBezTo>
                    <a:lnTo>
                      <a:pt x="1156" y="259"/>
                    </a:lnTo>
                    <a:cubicBezTo>
                      <a:pt x="1208" y="230"/>
                      <a:pt x="1208" y="180"/>
                      <a:pt x="1156" y="151"/>
                    </a:cubicBezTo>
                    <a:lnTo>
                      <a:pt x="940" y="21"/>
                    </a:lnTo>
                    <a:cubicBezTo>
                      <a:pt x="912" y="7"/>
                      <a:pt x="878" y="1"/>
                      <a:pt x="8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1"/>
              <p:cNvSpPr/>
              <p:nvPr/>
            </p:nvSpPr>
            <p:spPr>
              <a:xfrm>
                <a:off x="1857636" y="3498921"/>
                <a:ext cx="79589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6" extrusionOk="0">
                    <a:moveTo>
                      <a:pt x="388" y="0"/>
                    </a:moveTo>
                    <a:cubicBezTo>
                      <a:pt x="354" y="0"/>
                      <a:pt x="320" y="7"/>
                      <a:pt x="295" y="21"/>
                    </a:cubicBezTo>
                    <a:lnTo>
                      <a:pt x="57" y="159"/>
                    </a:lnTo>
                    <a:cubicBezTo>
                      <a:pt x="7" y="187"/>
                      <a:pt x="0" y="237"/>
                      <a:pt x="57" y="266"/>
                    </a:cubicBezTo>
                    <a:lnTo>
                      <a:pt x="266" y="388"/>
                    </a:lnTo>
                    <a:cubicBezTo>
                      <a:pt x="291" y="407"/>
                      <a:pt x="325" y="416"/>
                      <a:pt x="359" y="416"/>
                    </a:cubicBezTo>
                    <a:cubicBezTo>
                      <a:pt x="393" y="416"/>
                      <a:pt x="427" y="407"/>
                      <a:pt x="452" y="388"/>
                    </a:cubicBezTo>
                    <a:lnTo>
                      <a:pt x="690" y="252"/>
                    </a:lnTo>
                    <a:cubicBezTo>
                      <a:pt x="747" y="223"/>
                      <a:pt x="747" y="173"/>
                      <a:pt x="697" y="144"/>
                    </a:cubicBezTo>
                    <a:lnTo>
                      <a:pt x="482" y="21"/>
                    </a:lnTo>
                    <a:cubicBezTo>
                      <a:pt x="457" y="7"/>
                      <a:pt x="422" y="0"/>
                      <a:pt x="3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1"/>
              <p:cNvSpPr/>
              <p:nvPr/>
            </p:nvSpPr>
            <p:spPr>
              <a:xfrm>
                <a:off x="1857636" y="3739819"/>
                <a:ext cx="79589" cy="45115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24" extrusionOk="0">
                    <a:moveTo>
                      <a:pt x="384" y="0"/>
                    </a:moveTo>
                    <a:cubicBezTo>
                      <a:pt x="351" y="0"/>
                      <a:pt x="317" y="7"/>
                      <a:pt x="288" y="22"/>
                    </a:cubicBezTo>
                    <a:lnTo>
                      <a:pt x="50" y="165"/>
                    </a:lnTo>
                    <a:cubicBezTo>
                      <a:pt x="0" y="195"/>
                      <a:pt x="0" y="245"/>
                      <a:pt x="50" y="274"/>
                    </a:cubicBezTo>
                    <a:lnTo>
                      <a:pt x="266" y="396"/>
                    </a:lnTo>
                    <a:cubicBezTo>
                      <a:pt x="292" y="415"/>
                      <a:pt x="329" y="423"/>
                      <a:pt x="365" y="423"/>
                    </a:cubicBezTo>
                    <a:cubicBezTo>
                      <a:pt x="397" y="423"/>
                      <a:pt x="429" y="416"/>
                      <a:pt x="452" y="403"/>
                    </a:cubicBezTo>
                    <a:lnTo>
                      <a:pt x="697" y="258"/>
                    </a:lnTo>
                    <a:cubicBezTo>
                      <a:pt x="747" y="231"/>
                      <a:pt x="747" y="181"/>
                      <a:pt x="697" y="151"/>
                    </a:cubicBezTo>
                    <a:lnTo>
                      <a:pt x="475" y="22"/>
                    </a:lnTo>
                    <a:cubicBezTo>
                      <a:pt x="450" y="7"/>
                      <a:pt x="417" y="0"/>
                      <a:pt x="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1"/>
              <p:cNvSpPr/>
              <p:nvPr/>
            </p:nvSpPr>
            <p:spPr>
              <a:xfrm>
                <a:off x="1879874" y="3609794"/>
                <a:ext cx="75652" cy="4213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396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0" y="143"/>
                    </a:lnTo>
                    <a:cubicBezTo>
                      <a:pt x="0" y="173"/>
                      <a:pt x="0" y="223"/>
                      <a:pt x="50" y="252"/>
                    </a:cubicBezTo>
                    <a:lnTo>
                      <a:pt x="259" y="375"/>
                    </a:lnTo>
                    <a:cubicBezTo>
                      <a:pt x="287" y="388"/>
                      <a:pt x="321" y="395"/>
                      <a:pt x="355" y="395"/>
                    </a:cubicBezTo>
                    <a:cubicBezTo>
                      <a:pt x="388" y="395"/>
                      <a:pt x="420" y="388"/>
                      <a:pt x="445" y="375"/>
                    </a:cubicBezTo>
                    <a:lnTo>
                      <a:pt x="661" y="252"/>
                    </a:lnTo>
                    <a:cubicBezTo>
                      <a:pt x="711" y="223"/>
                      <a:pt x="711" y="173"/>
                      <a:pt x="661" y="143"/>
                    </a:cubicBezTo>
                    <a:lnTo>
                      <a:pt x="452" y="23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1"/>
              <p:cNvSpPr/>
              <p:nvPr/>
            </p:nvSpPr>
            <p:spPr>
              <a:xfrm>
                <a:off x="1895089" y="3536375"/>
                <a:ext cx="81930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2" extrusionOk="0">
                    <a:moveTo>
                      <a:pt x="388" y="1"/>
                    </a:moveTo>
                    <a:cubicBezTo>
                      <a:pt x="354" y="1"/>
                      <a:pt x="320" y="8"/>
                      <a:pt x="295" y="23"/>
                    </a:cubicBezTo>
                    <a:lnTo>
                      <a:pt x="57" y="159"/>
                    </a:lnTo>
                    <a:cubicBezTo>
                      <a:pt x="0" y="195"/>
                      <a:pt x="0" y="238"/>
                      <a:pt x="57" y="273"/>
                    </a:cubicBezTo>
                    <a:lnTo>
                      <a:pt x="295" y="411"/>
                    </a:lnTo>
                    <a:cubicBezTo>
                      <a:pt x="320" y="425"/>
                      <a:pt x="354" y="432"/>
                      <a:pt x="388" y="432"/>
                    </a:cubicBezTo>
                    <a:cubicBezTo>
                      <a:pt x="422" y="432"/>
                      <a:pt x="456" y="425"/>
                      <a:pt x="482" y="411"/>
                    </a:cubicBezTo>
                    <a:lnTo>
                      <a:pt x="720" y="273"/>
                    </a:lnTo>
                    <a:cubicBezTo>
                      <a:pt x="770" y="238"/>
                      <a:pt x="770" y="195"/>
                      <a:pt x="720" y="159"/>
                    </a:cubicBezTo>
                    <a:lnTo>
                      <a:pt x="482" y="23"/>
                    </a:lnTo>
                    <a:cubicBezTo>
                      <a:pt x="456" y="8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1"/>
              <p:cNvSpPr/>
              <p:nvPr/>
            </p:nvSpPr>
            <p:spPr>
              <a:xfrm>
                <a:off x="1911901" y="3470618"/>
                <a:ext cx="73524" cy="41178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87" extrusionOk="0">
                    <a:moveTo>
                      <a:pt x="334" y="1"/>
                    </a:moveTo>
                    <a:cubicBezTo>
                      <a:pt x="301" y="1"/>
                      <a:pt x="267" y="8"/>
                      <a:pt x="237" y="21"/>
                    </a:cubicBezTo>
                    <a:lnTo>
                      <a:pt x="58" y="130"/>
                    </a:lnTo>
                    <a:cubicBezTo>
                      <a:pt x="1" y="158"/>
                      <a:pt x="1" y="209"/>
                      <a:pt x="51" y="237"/>
                    </a:cubicBezTo>
                    <a:lnTo>
                      <a:pt x="267" y="359"/>
                    </a:lnTo>
                    <a:cubicBezTo>
                      <a:pt x="292" y="378"/>
                      <a:pt x="326" y="387"/>
                      <a:pt x="360" y="387"/>
                    </a:cubicBezTo>
                    <a:cubicBezTo>
                      <a:pt x="394" y="387"/>
                      <a:pt x="428" y="378"/>
                      <a:pt x="453" y="359"/>
                    </a:cubicBezTo>
                    <a:lnTo>
                      <a:pt x="641" y="259"/>
                    </a:lnTo>
                    <a:cubicBezTo>
                      <a:pt x="691" y="223"/>
                      <a:pt x="691" y="180"/>
                      <a:pt x="641" y="151"/>
                    </a:cubicBezTo>
                    <a:lnTo>
                      <a:pt x="425" y="21"/>
                    </a:lnTo>
                    <a:cubicBezTo>
                      <a:pt x="399" y="8"/>
                      <a:pt x="367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1"/>
              <p:cNvSpPr/>
              <p:nvPr/>
            </p:nvSpPr>
            <p:spPr>
              <a:xfrm>
                <a:off x="1908816" y="3651823"/>
                <a:ext cx="76610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4" extrusionOk="0">
                    <a:moveTo>
                      <a:pt x="360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1" y="145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73" y="382"/>
                    </a:lnTo>
                    <a:cubicBezTo>
                      <a:pt x="299" y="396"/>
                      <a:pt x="334" y="404"/>
                      <a:pt x="368" y="404"/>
                    </a:cubicBezTo>
                    <a:cubicBezTo>
                      <a:pt x="402" y="404"/>
                      <a:pt x="436" y="396"/>
                      <a:pt x="461" y="382"/>
                    </a:cubicBezTo>
                    <a:lnTo>
                      <a:pt x="670" y="259"/>
                    </a:lnTo>
                    <a:cubicBezTo>
                      <a:pt x="720" y="232"/>
                      <a:pt x="720" y="180"/>
                      <a:pt x="670" y="152"/>
                    </a:cubicBezTo>
                    <a:lnTo>
                      <a:pt x="454" y="23"/>
                    </a:lnTo>
                    <a:cubicBezTo>
                      <a:pt x="428" y="8"/>
                      <a:pt x="394" y="1"/>
                      <a:pt x="3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1"/>
              <p:cNvSpPr/>
              <p:nvPr/>
            </p:nvSpPr>
            <p:spPr>
              <a:xfrm>
                <a:off x="1927862" y="3421673"/>
                <a:ext cx="58309" cy="32134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02" extrusionOk="0">
                    <a:moveTo>
                      <a:pt x="368" y="0"/>
                    </a:moveTo>
                    <a:cubicBezTo>
                      <a:pt x="334" y="0"/>
                      <a:pt x="300" y="8"/>
                      <a:pt x="275" y="22"/>
                    </a:cubicBezTo>
                    <a:lnTo>
                      <a:pt x="51" y="152"/>
                    </a:lnTo>
                    <a:cubicBezTo>
                      <a:pt x="1" y="179"/>
                      <a:pt x="1" y="229"/>
                      <a:pt x="51" y="259"/>
                    </a:cubicBezTo>
                    <a:lnTo>
                      <a:pt x="87" y="281"/>
                    </a:lnTo>
                    <a:cubicBezTo>
                      <a:pt x="112" y="295"/>
                      <a:pt x="146" y="302"/>
                      <a:pt x="181" y="302"/>
                    </a:cubicBezTo>
                    <a:cubicBezTo>
                      <a:pt x="215" y="302"/>
                      <a:pt x="249" y="295"/>
                      <a:pt x="275" y="281"/>
                    </a:cubicBezTo>
                    <a:lnTo>
                      <a:pt x="498" y="152"/>
                    </a:lnTo>
                    <a:cubicBezTo>
                      <a:pt x="548" y="123"/>
                      <a:pt x="548" y="73"/>
                      <a:pt x="498" y="43"/>
                    </a:cubicBezTo>
                    <a:lnTo>
                      <a:pt x="462" y="22"/>
                    </a:lnTo>
                    <a:cubicBezTo>
                      <a:pt x="437" y="8"/>
                      <a:pt x="403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1"/>
              <p:cNvSpPr/>
              <p:nvPr/>
            </p:nvSpPr>
            <p:spPr>
              <a:xfrm>
                <a:off x="1911901" y="3711515"/>
                <a:ext cx="74269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95" extrusionOk="0">
                    <a:moveTo>
                      <a:pt x="335" y="0"/>
                    </a:moveTo>
                    <a:cubicBezTo>
                      <a:pt x="301" y="0"/>
                      <a:pt x="267" y="8"/>
                      <a:pt x="237" y="22"/>
                    </a:cubicBezTo>
                    <a:lnTo>
                      <a:pt x="51" y="136"/>
                    </a:lnTo>
                    <a:cubicBezTo>
                      <a:pt x="1" y="166"/>
                      <a:pt x="1" y="216"/>
                      <a:pt x="51" y="245"/>
                    </a:cubicBezTo>
                    <a:lnTo>
                      <a:pt x="267" y="367"/>
                    </a:lnTo>
                    <a:cubicBezTo>
                      <a:pt x="295" y="386"/>
                      <a:pt x="329" y="395"/>
                      <a:pt x="362" y="395"/>
                    </a:cubicBezTo>
                    <a:cubicBezTo>
                      <a:pt x="396" y="395"/>
                      <a:pt x="428" y="386"/>
                      <a:pt x="453" y="367"/>
                    </a:cubicBezTo>
                    <a:lnTo>
                      <a:pt x="648" y="259"/>
                    </a:lnTo>
                    <a:cubicBezTo>
                      <a:pt x="698" y="231"/>
                      <a:pt x="698" y="179"/>
                      <a:pt x="648" y="152"/>
                    </a:cubicBezTo>
                    <a:lnTo>
                      <a:pt x="432" y="22"/>
                    </a:lnTo>
                    <a:cubicBezTo>
                      <a:pt x="403" y="8"/>
                      <a:pt x="369" y="0"/>
                      <a:pt x="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1"/>
              <p:cNvSpPr/>
              <p:nvPr/>
            </p:nvSpPr>
            <p:spPr>
              <a:xfrm>
                <a:off x="1931054" y="3578405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88" y="1"/>
                    </a:moveTo>
                    <a:cubicBezTo>
                      <a:pt x="354" y="1"/>
                      <a:pt x="320" y="8"/>
                      <a:pt x="295" y="23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6"/>
                    </a:cubicBezTo>
                    <a:lnTo>
                      <a:pt x="266" y="388"/>
                    </a:lnTo>
                    <a:cubicBezTo>
                      <a:pt x="291" y="403"/>
                      <a:pt x="323" y="410"/>
                      <a:pt x="357" y="410"/>
                    </a:cubicBezTo>
                    <a:cubicBezTo>
                      <a:pt x="390" y="410"/>
                      <a:pt x="424" y="403"/>
                      <a:pt x="452" y="388"/>
                    </a:cubicBezTo>
                    <a:lnTo>
                      <a:pt x="690" y="252"/>
                    </a:lnTo>
                    <a:cubicBezTo>
                      <a:pt x="740" y="223"/>
                      <a:pt x="740" y="173"/>
                      <a:pt x="690" y="145"/>
                    </a:cubicBezTo>
                    <a:lnTo>
                      <a:pt x="482" y="23"/>
                    </a:lnTo>
                    <a:cubicBezTo>
                      <a:pt x="457" y="8"/>
                      <a:pt x="423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1"/>
              <p:cNvSpPr/>
              <p:nvPr/>
            </p:nvSpPr>
            <p:spPr>
              <a:xfrm>
                <a:off x="1949355" y="3508285"/>
                <a:ext cx="76716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1" extrusionOk="0">
                    <a:moveTo>
                      <a:pt x="334" y="1"/>
                    </a:moveTo>
                    <a:cubicBezTo>
                      <a:pt x="301" y="1"/>
                      <a:pt x="266" y="10"/>
                      <a:pt x="237" y="28"/>
                    </a:cubicBezTo>
                    <a:lnTo>
                      <a:pt x="58" y="128"/>
                    </a:lnTo>
                    <a:cubicBezTo>
                      <a:pt x="1" y="164"/>
                      <a:pt x="1" y="207"/>
                      <a:pt x="58" y="244"/>
                    </a:cubicBezTo>
                    <a:lnTo>
                      <a:pt x="296" y="380"/>
                    </a:lnTo>
                    <a:cubicBezTo>
                      <a:pt x="321" y="394"/>
                      <a:pt x="353" y="401"/>
                      <a:pt x="386" y="401"/>
                    </a:cubicBezTo>
                    <a:cubicBezTo>
                      <a:pt x="420" y="401"/>
                      <a:pt x="454" y="394"/>
                      <a:pt x="482" y="380"/>
                    </a:cubicBezTo>
                    <a:lnTo>
                      <a:pt x="662" y="271"/>
                    </a:lnTo>
                    <a:cubicBezTo>
                      <a:pt x="720" y="244"/>
                      <a:pt x="720" y="192"/>
                      <a:pt x="668" y="164"/>
                    </a:cubicBezTo>
                    <a:lnTo>
                      <a:pt x="425" y="28"/>
                    </a:lnTo>
                    <a:cubicBezTo>
                      <a:pt x="400" y="10"/>
                      <a:pt x="368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1"/>
              <p:cNvSpPr/>
              <p:nvPr/>
            </p:nvSpPr>
            <p:spPr>
              <a:xfrm>
                <a:off x="1979999" y="3391773"/>
                <a:ext cx="57457" cy="3160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297" extrusionOk="0">
                    <a:moveTo>
                      <a:pt x="360" y="0"/>
                    </a:moveTo>
                    <a:cubicBezTo>
                      <a:pt x="326" y="0"/>
                      <a:pt x="292" y="8"/>
                      <a:pt x="267" y="22"/>
                    </a:cubicBezTo>
                    <a:lnTo>
                      <a:pt x="58" y="145"/>
                    </a:lnTo>
                    <a:cubicBezTo>
                      <a:pt x="1" y="174"/>
                      <a:pt x="1" y="224"/>
                      <a:pt x="58" y="252"/>
                    </a:cubicBezTo>
                    <a:lnTo>
                      <a:pt x="87" y="274"/>
                    </a:lnTo>
                    <a:cubicBezTo>
                      <a:pt x="112" y="289"/>
                      <a:pt x="146" y="296"/>
                      <a:pt x="180" y="296"/>
                    </a:cubicBezTo>
                    <a:cubicBezTo>
                      <a:pt x="214" y="296"/>
                      <a:pt x="248" y="289"/>
                      <a:pt x="273" y="274"/>
                    </a:cubicBezTo>
                    <a:lnTo>
                      <a:pt x="489" y="152"/>
                    </a:lnTo>
                    <a:cubicBezTo>
                      <a:pt x="539" y="122"/>
                      <a:pt x="539" y="72"/>
                      <a:pt x="489" y="45"/>
                    </a:cubicBezTo>
                    <a:lnTo>
                      <a:pt x="453" y="22"/>
                    </a:lnTo>
                    <a:cubicBezTo>
                      <a:pt x="428" y="8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1"/>
              <p:cNvSpPr/>
              <p:nvPr/>
            </p:nvSpPr>
            <p:spPr>
              <a:xfrm>
                <a:off x="1960740" y="3682467"/>
                <a:ext cx="76716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1" extrusionOk="0">
                    <a:moveTo>
                      <a:pt x="361" y="0"/>
                    </a:moveTo>
                    <a:cubicBezTo>
                      <a:pt x="327" y="0"/>
                      <a:pt x="293" y="7"/>
                      <a:pt x="268" y="21"/>
                    </a:cubicBezTo>
                    <a:lnTo>
                      <a:pt x="53" y="144"/>
                    </a:lnTo>
                    <a:cubicBezTo>
                      <a:pt x="1" y="173"/>
                      <a:pt x="1" y="223"/>
                      <a:pt x="53" y="252"/>
                    </a:cubicBezTo>
                    <a:lnTo>
                      <a:pt x="268" y="375"/>
                    </a:lnTo>
                    <a:cubicBezTo>
                      <a:pt x="297" y="392"/>
                      <a:pt x="331" y="401"/>
                      <a:pt x="364" y="401"/>
                    </a:cubicBezTo>
                    <a:cubicBezTo>
                      <a:pt x="397" y="401"/>
                      <a:pt x="429" y="392"/>
                      <a:pt x="454" y="375"/>
                    </a:cubicBezTo>
                    <a:lnTo>
                      <a:pt x="670" y="252"/>
                    </a:lnTo>
                    <a:cubicBezTo>
                      <a:pt x="720" y="223"/>
                      <a:pt x="720" y="173"/>
                      <a:pt x="670" y="144"/>
                    </a:cubicBezTo>
                    <a:lnTo>
                      <a:pt x="454" y="21"/>
                    </a:lnTo>
                    <a:cubicBezTo>
                      <a:pt x="429" y="7"/>
                      <a:pt x="395" y="0"/>
                      <a:pt x="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1"/>
              <p:cNvSpPr/>
              <p:nvPr/>
            </p:nvSpPr>
            <p:spPr>
              <a:xfrm>
                <a:off x="1960740" y="3440719"/>
                <a:ext cx="77461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4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3" y="152"/>
                    </a:lnTo>
                    <a:cubicBezTo>
                      <a:pt x="1" y="180"/>
                      <a:pt x="1" y="232"/>
                      <a:pt x="53" y="259"/>
                    </a:cubicBezTo>
                    <a:lnTo>
                      <a:pt x="260" y="382"/>
                    </a:lnTo>
                    <a:cubicBezTo>
                      <a:pt x="289" y="396"/>
                      <a:pt x="323" y="404"/>
                      <a:pt x="357" y="404"/>
                    </a:cubicBezTo>
                    <a:cubicBezTo>
                      <a:pt x="390" y="404"/>
                      <a:pt x="423" y="396"/>
                      <a:pt x="448" y="382"/>
                    </a:cubicBezTo>
                    <a:lnTo>
                      <a:pt x="670" y="252"/>
                    </a:lnTo>
                    <a:cubicBezTo>
                      <a:pt x="720" y="223"/>
                      <a:pt x="727" y="173"/>
                      <a:pt x="670" y="145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1"/>
              <p:cNvSpPr/>
              <p:nvPr/>
            </p:nvSpPr>
            <p:spPr>
              <a:xfrm>
                <a:off x="1959995" y="3620434"/>
                <a:ext cx="79802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18" extrusionOk="0">
                    <a:moveTo>
                      <a:pt x="386" y="1"/>
                    </a:moveTo>
                    <a:cubicBezTo>
                      <a:pt x="353" y="1"/>
                      <a:pt x="321" y="8"/>
                      <a:pt x="296" y="23"/>
                    </a:cubicBezTo>
                    <a:lnTo>
                      <a:pt x="51" y="159"/>
                    </a:lnTo>
                    <a:cubicBezTo>
                      <a:pt x="1" y="195"/>
                      <a:pt x="1" y="238"/>
                      <a:pt x="51" y="275"/>
                    </a:cubicBezTo>
                    <a:lnTo>
                      <a:pt x="275" y="397"/>
                    </a:lnTo>
                    <a:cubicBezTo>
                      <a:pt x="300" y="411"/>
                      <a:pt x="334" y="418"/>
                      <a:pt x="368" y="418"/>
                    </a:cubicBezTo>
                    <a:cubicBezTo>
                      <a:pt x="402" y="418"/>
                      <a:pt x="436" y="411"/>
                      <a:pt x="461" y="397"/>
                    </a:cubicBezTo>
                    <a:lnTo>
                      <a:pt x="698" y="259"/>
                    </a:lnTo>
                    <a:cubicBezTo>
                      <a:pt x="750" y="232"/>
                      <a:pt x="750" y="181"/>
                      <a:pt x="698" y="152"/>
                    </a:cubicBezTo>
                    <a:lnTo>
                      <a:pt x="482" y="23"/>
                    </a:lnTo>
                    <a:cubicBezTo>
                      <a:pt x="454" y="8"/>
                      <a:pt x="420" y="1"/>
                      <a:pt x="3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1"/>
              <p:cNvSpPr/>
              <p:nvPr/>
            </p:nvSpPr>
            <p:spPr>
              <a:xfrm>
                <a:off x="1985319" y="3550208"/>
                <a:ext cx="73524" cy="40539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81" extrusionOk="0">
                    <a:moveTo>
                      <a:pt x="331" y="0"/>
                    </a:moveTo>
                    <a:cubicBezTo>
                      <a:pt x="296" y="0"/>
                      <a:pt x="262" y="7"/>
                      <a:pt x="237" y="22"/>
                    </a:cubicBezTo>
                    <a:lnTo>
                      <a:pt x="51" y="129"/>
                    </a:lnTo>
                    <a:cubicBezTo>
                      <a:pt x="1" y="158"/>
                      <a:pt x="1" y="208"/>
                      <a:pt x="51" y="238"/>
                    </a:cubicBezTo>
                    <a:lnTo>
                      <a:pt x="260" y="358"/>
                    </a:lnTo>
                    <a:cubicBezTo>
                      <a:pt x="288" y="373"/>
                      <a:pt x="322" y="380"/>
                      <a:pt x="356" y="380"/>
                    </a:cubicBezTo>
                    <a:cubicBezTo>
                      <a:pt x="390" y="380"/>
                      <a:pt x="424" y="373"/>
                      <a:pt x="453" y="358"/>
                    </a:cubicBezTo>
                    <a:lnTo>
                      <a:pt x="632" y="251"/>
                    </a:lnTo>
                    <a:cubicBezTo>
                      <a:pt x="691" y="222"/>
                      <a:pt x="691" y="172"/>
                      <a:pt x="632" y="143"/>
                    </a:cubicBezTo>
                    <a:lnTo>
                      <a:pt x="425" y="22"/>
                    </a:lnTo>
                    <a:cubicBezTo>
                      <a:pt x="399" y="7"/>
                      <a:pt x="365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1"/>
              <p:cNvSpPr/>
              <p:nvPr/>
            </p:nvSpPr>
            <p:spPr>
              <a:xfrm>
                <a:off x="1998407" y="3478173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6" y="1"/>
                    </a:moveTo>
                    <a:cubicBezTo>
                      <a:pt x="332" y="1"/>
                      <a:pt x="298" y="8"/>
                      <a:pt x="273" y="23"/>
                    </a:cubicBezTo>
                    <a:lnTo>
                      <a:pt x="50" y="152"/>
                    </a:lnTo>
                    <a:cubicBezTo>
                      <a:pt x="0" y="182"/>
                      <a:pt x="0" y="232"/>
                      <a:pt x="50" y="259"/>
                    </a:cubicBezTo>
                    <a:lnTo>
                      <a:pt x="287" y="397"/>
                    </a:lnTo>
                    <a:cubicBezTo>
                      <a:pt x="312" y="411"/>
                      <a:pt x="346" y="418"/>
                      <a:pt x="380" y="418"/>
                    </a:cubicBezTo>
                    <a:cubicBezTo>
                      <a:pt x="414" y="418"/>
                      <a:pt x="449" y="411"/>
                      <a:pt x="475" y="397"/>
                    </a:cubicBezTo>
                    <a:lnTo>
                      <a:pt x="697" y="268"/>
                    </a:lnTo>
                    <a:cubicBezTo>
                      <a:pt x="747" y="238"/>
                      <a:pt x="747" y="188"/>
                      <a:pt x="697" y="159"/>
                    </a:cubicBezTo>
                    <a:lnTo>
                      <a:pt x="459" y="23"/>
                    </a:lnTo>
                    <a:cubicBezTo>
                      <a:pt x="434" y="8"/>
                      <a:pt x="400" y="1"/>
                      <a:pt x="3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1"/>
              <p:cNvSpPr/>
              <p:nvPr/>
            </p:nvSpPr>
            <p:spPr>
              <a:xfrm>
                <a:off x="2014368" y="3592344"/>
                <a:ext cx="74269" cy="41178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87" extrusionOk="0">
                    <a:moveTo>
                      <a:pt x="332" y="1"/>
                    </a:moveTo>
                    <a:cubicBezTo>
                      <a:pt x="298" y="1"/>
                      <a:pt x="264" y="10"/>
                      <a:pt x="239" y="28"/>
                    </a:cubicBezTo>
                    <a:lnTo>
                      <a:pt x="51" y="135"/>
                    </a:lnTo>
                    <a:cubicBezTo>
                      <a:pt x="1" y="164"/>
                      <a:pt x="1" y="207"/>
                      <a:pt x="51" y="244"/>
                    </a:cubicBezTo>
                    <a:lnTo>
                      <a:pt x="273" y="366"/>
                    </a:lnTo>
                    <a:cubicBezTo>
                      <a:pt x="299" y="380"/>
                      <a:pt x="333" y="387"/>
                      <a:pt x="368" y="387"/>
                    </a:cubicBezTo>
                    <a:cubicBezTo>
                      <a:pt x="402" y="387"/>
                      <a:pt x="436" y="380"/>
                      <a:pt x="461" y="366"/>
                    </a:cubicBezTo>
                    <a:lnTo>
                      <a:pt x="647" y="257"/>
                    </a:lnTo>
                    <a:cubicBezTo>
                      <a:pt x="697" y="230"/>
                      <a:pt x="697" y="178"/>
                      <a:pt x="647" y="150"/>
                    </a:cubicBezTo>
                    <a:lnTo>
                      <a:pt x="425" y="28"/>
                    </a:lnTo>
                    <a:cubicBezTo>
                      <a:pt x="400" y="10"/>
                      <a:pt x="366" y="1"/>
                      <a:pt x="3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1"/>
              <p:cNvSpPr/>
              <p:nvPr/>
            </p:nvSpPr>
            <p:spPr>
              <a:xfrm>
                <a:off x="2012878" y="3411032"/>
                <a:ext cx="76503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719" h="395" extrusionOk="0">
                    <a:moveTo>
                      <a:pt x="360" y="0"/>
                    </a:moveTo>
                    <a:cubicBezTo>
                      <a:pt x="325" y="0"/>
                      <a:pt x="291" y="7"/>
                      <a:pt x="266" y="21"/>
                    </a:cubicBezTo>
                    <a:lnTo>
                      <a:pt x="51" y="143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66" y="373"/>
                    </a:lnTo>
                    <a:cubicBezTo>
                      <a:pt x="291" y="387"/>
                      <a:pt x="325" y="395"/>
                      <a:pt x="360" y="395"/>
                    </a:cubicBezTo>
                    <a:cubicBezTo>
                      <a:pt x="394" y="395"/>
                      <a:pt x="428" y="387"/>
                      <a:pt x="453" y="373"/>
                    </a:cubicBezTo>
                    <a:lnTo>
                      <a:pt x="661" y="252"/>
                    </a:lnTo>
                    <a:cubicBezTo>
                      <a:pt x="718" y="223"/>
                      <a:pt x="718" y="173"/>
                      <a:pt x="661" y="143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1"/>
              <p:cNvSpPr/>
              <p:nvPr/>
            </p:nvSpPr>
            <p:spPr>
              <a:xfrm>
                <a:off x="2031286" y="3360491"/>
                <a:ext cx="60437" cy="335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315" extrusionOk="0">
                    <a:moveTo>
                      <a:pt x="388" y="1"/>
                    </a:moveTo>
                    <a:cubicBezTo>
                      <a:pt x="354" y="1"/>
                      <a:pt x="320" y="7"/>
                      <a:pt x="295" y="21"/>
                    </a:cubicBezTo>
                    <a:lnTo>
                      <a:pt x="57" y="166"/>
                    </a:lnTo>
                    <a:cubicBezTo>
                      <a:pt x="7" y="194"/>
                      <a:pt x="0" y="237"/>
                      <a:pt x="57" y="273"/>
                    </a:cubicBezTo>
                    <a:lnTo>
                      <a:pt x="86" y="287"/>
                    </a:lnTo>
                    <a:cubicBezTo>
                      <a:pt x="115" y="305"/>
                      <a:pt x="149" y="314"/>
                      <a:pt x="182" y="314"/>
                    </a:cubicBezTo>
                    <a:cubicBezTo>
                      <a:pt x="215" y="314"/>
                      <a:pt x="248" y="305"/>
                      <a:pt x="273" y="287"/>
                    </a:cubicBezTo>
                    <a:lnTo>
                      <a:pt x="518" y="151"/>
                    </a:lnTo>
                    <a:cubicBezTo>
                      <a:pt x="568" y="123"/>
                      <a:pt x="568" y="71"/>
                      <a:pt x="518" y="44"/>
                    </a:cubicBezTo>
                    <a:lnTo>
                      <a:pt x="482" y="21"/>
                    </a:lnTo>
                    <a:cubicBezTo>
                      <a:pt x="457" y="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1"/>
              <p:cNvSpPr/>
              <p:nvPr/>
            </p:nvSpPr>
            <p:spPr>
              <a:xfrm>
                <a:off x="2033414" y="3520202"/>
                <a:ext cx="77461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4" extrusionOk="0">
                    <a:moveTo>
                      <a:pt x="372" y="1"/>
                    </a:moveTo>
                    <a:cubicBezTo>
                      <a:pt x="338" y="1"/>
                      <a:pt x="304" y="8"/>
                      <a:pt x="275" y="23"/>
                    </a:cubicBezTo>
                    <a:lnTo>
                      <a:pt x="60" y="152"/>
                    </a:lnTo>
                    <a:cubicBezTo>
                      <a:pt x="8" y="182"/>
                      <a:pt x="1" y="232"/>
                      <a:pt x="60" y="261"/>
                    </a:cubicBezTo>
                    <a:lnTo>
                      <a:pt x="267" y="382"/>
                    </a:lnTo>
                    <a:cubicBezTo>
                      <a:pt x="292" y="396"/>
                      <a:pt x="327" y="404"/>
                      <a:pt x="361" y="404"/>
                    </a:cubicBezTo>
                    <a:cubicBezTo>
                      <a:pt x="396" y="404"/>
                      <a:pt x="430" y="396"/>
                      <a:pt x="455" y="382"/>
                    </a:cubicBezTo>
                    <a:lnTo>
                      <a:pt x="677" y="252"/>
                    </a:lnTo>
                    <a:cubicBezTo>
                      <a:pt x="727" y="225"/>
                      <a:pt x="727" y="175"/>
                      <a:pt x="677" y="145"/>
                    </a:cubicBezTo>
                    <a:lnTo>
                      <a:pt x="468" y="23"/>
                    </a:lnTo>
                    <a:cubicBezTo>
                      <a:pt x="440" y="8"/>
                      <a:pt x="406" y="1"/>
                      <a:pt x="3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1"/>
              <p:cNvSpPr/>
              <p:nvPr/>
            </p:nvSpPr>
            <p:spPr>
              <a:xfrm>
                <a:off x="2050332" y="3448380"/>
                <a:ext cx="7884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8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2"/>
                    </a:cubicBezTo>
                    <a:lnTo>
                      <a:pt x="51" y="144"/>
                    </a:lnTo>
                    <a:cubicBezTo>
                      <a:pt x="1" y="173"/>
                      <a:pt x="1" y="223"/>
                      <a:pt x="51" y="253"/>
                    </a:cubicBezTo>
                    <a:lnTo>
                      <a:pt x="289" y="396"/>
                    </a:lnTo>
                    <a:cubicBezTo>
                      <a:pt x="317" y="411"/>
                      <a:pt x="351" y="418"/>
                      <a:pt x="384" y="418"/>
                    </a:cubicBezTo>
                    <a:cubicBezTo>
                      <a:pt x="418" y="418"/>
                      <a:pt x="450" y="411"/>
                      <a:pt x="475" y="396"/>
                    </a:cubicBezTo>
                    <a:lnTo>
                      <a:pt x="691" y="273"/>
                    </a:lnTo>
                    <a:cubicBezTo>
                      <a:pt x="741" y="237"/>
                      <a:pt x="741" y="194"/>
                      <a:pt x="691" y="167"/>
                    </a:cubicBezTo>
                    <a:lnTo>
                      <a:pt x="453" y="22"/>
                    </a:lnTo>
                    <a:cubicBezTo>
                      <a:pt x="428" y="8"/>
                      <a:pt x="394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1"/>
              <p:cNvSpPr/>
              <p:nvPr/>
            </p:nvSpPr>
            <p:spPr>
              <a:xfrm>
                <a:off x="2062675" y="3562444"/>
                <a:ext cx="78099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10" extrusionOk="0">
                    <a:moveTo>
                      <a:pt x="369" y="0"/>
                    </a:moveTo>
                    <a:cubicBezTo>
                      <a:pt x="335" y="0"/>
                      <a:pt x="301" y="7"/>
                      <a:pt x="273" y="21"/>
                    </a:cubicBezTo>
                    <a:lnTo>
                      <a:pt x="57" y="150"/>
                    </a:lnTo>
                    <a:cubicBezTo>
                      <a:pt x="0" y="180"/>
                      <a:pt x="0" y="230"/>
                      <a:pt x="57" y="259"/>
                    </a:cubicBezTo>
                    <a:lnTo>
                      <a:pt x="273" y="388"/>
                    </a:lnTo>
                    <a:cubicBezTo>
                      <a:pt x="298" y="402"/>
                      <a:pt x="332" y="409"/>
                      <a:pt x="366" y="409"/>
                    </a:cubicBezTo>
                    <a:cubicBezTo>
                      <a:pt x="400" y="409"/>
                      <a:pt x="434" y="402"/>
                      <a:pt x="459" y="388"/>
                    </a:cubicBezTo>
                    <a:lnTo>
                      <a:pt x="682" y="259"/>
                    </a:lnTo>
                    <a:cubicBezTo>
                      <a:pt x="733" y="230"/>
                      <a:pt x="733" y="180"/>
                      <a:pt x="682" y="150"/>
                    </a:cubicBezTo>
                    <a:lnTo>
                      <a:pt x="459" y="21"/>
                    </a:lnTo>
                    <a:cubicBezTo>
                      <a:pt x="434" y="7"/>
                      <a:pt x="402" y="0"/>
                      <a:pt x="3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1"/>
              <p:cNvSpPr/>
              <p:nvPr/>
            </p:nvSpPr>
            <p:spPr>
              <a:xfrm>
                <a:off x="2064164" y="3379643"/>
                <a:ext cx="79483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7" h="418" extrusionOk="0">
                    <a:moveTo>
                      <a:pt x="388" y="0"/>
                    </a:moveTo>
                    <a:cubicBezTo>
                      <a:pt x="354" y="0"/>
                      <a:pt x="320" y="7"/>
                      <a:pt x="295" y="21"/>
                    </a:cubicBezTo>
                    <a:lnTo>
                      <a:pt x="50" y="159"/>
                    </a:lnTo>
                    <a:cubicBezTo>
                      <a:pt x="0" y="193"/>
                      <a:pt x="0" y="236"/>
                      <a:pt x="50" y="266"/>
                    </a:cubicBezTo>
                    <a:lnTo>
                      <a:pt x="266" y="395"/>
                    </a:lnTo>
                    <a:cubicBezTo>
                      <a:pt x="291" y="410"/>
                      <a:pt x="325" y="417"/>
                      <a:pt x="359" y="417"/>
                    </a:cubicBezTo>
                    <a:cubicBezTo>
                      <a:pt x="393" y="417"/>
                      <a:pt x="427" y="410"/>
                      <a:pt x="452" y="395"/>
                    </a:cubicBezTo>
                    <a:lnTo>
                      <a:pt x="690" y="252"/>
                    </a:lnTo>
                    <a:cubicBezTo>
                      <a:pt x="747" y="223"/>
                      <a:pt x="747" y="173"/>
                      <a:pt x="690" y="143"/>
                    </a:cubicBezTo>
                    <a:lnTo>
                      <a:pt x="481" y="21"/>
                    </a:lnTo>
                    <a:cubicBezTo>
                      <a:pt x="456" y="7"/>
                      <a:pt x="422" y="0"/>
                      <a:pt x="3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1"/>
              <p:cNvSpPr/>
              <p:nvPr/>
            </p:nvSpPr>
            <p:spPr>
              <a:xfrm>
                <a:off x="2085551" y="3330591"/>
                <a:ext cx="58096" cy="32027"/>
              </a:xfrm>
              <a:custGeom>
                <a:avLst/>
                <a:gdLst/>
                <a:ahLst/>
                <a:cxnLst/>
                <a:rect l="l" t="t" r="r" b="b"/>
                <a:pathLst>
                  <a:path w="546" h="301" extrusionOk="0">
                    <a:moveTo>
                      <a:pt x="367" y="1"/>
                    </a:moveTo>
                    <a:cubicBezTo>
                      <a:pt x="333" y="1"/>
                      <a:pt x="298" y="8"/>
                      <a:pt x="273" y="23"/>
                    </a:cubicBezTo>
                    <a:lnTo>
                      <a:pt x="58" y="152"/>
                    </a:lnTo>
                    <a:cubicBezTo>
                      <a:pt x="1" y="180"/>
                      <a:pt x="1" y="223"/>
                      <a:pt x="58" y="259"/>
                    </a:cubicBezTo>
                    <a:lnTo>
                      <a:pt x="87" y="275"/>
                    </a:lnTo>
                    <a:cubicBezTo>
                      <a:pt x="116" y="292"/>
                      <a:pt x="150" y="301"/>
                      <a:pt x="183" y="301"/>
                    </a:cubicBezTo>
                    <a:cubicBezTo>
                      <a:pt x="216" y="301"/>
                      <a:pt x="248" y="292"/>
                      <a:pt x="273" y="275"/>
                    </a:cubicBezTo>
                    <a:lnTo>
                      <a:pt x="496" y="152"/>
                    </a:lnTo>
                    <a:cubicBezTo>
                      <a:pt x="546" y="123"/>
                      <a:pt x="546" y="73"/>
                      <a:pt x="496" y="44"/>
                    </a:cubicBezTo>
                    <a:lnTo>
                      <a:pt x="460" y="23"/>
                    </a:lnTo>
                    <a:cubicBezTo>
                      <a:pt x="435" y="8"/>
                      <a:pt x="401" y="1"/>
                      <a:pt x="3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1"/>
              <p:cNvSpPr/>
              <p:nvPr/>
            </p:nvSpPr>
            <p:spPr>
              <a:xfrm>
                <a:off x="2086296" y="3490516"/>
                <a:ext cx="75759" cy="4213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96" extrusionOk="0">
                    <a:moveTo>
                      <a:pt x="357" y="0"/>
                    </a:moveTo>
                    <a:cubicBezTo>
                      <a:pt x="324" y="0"/>
                      <a:pt x="291" y="8"/>
                      <a:pt x="266" y="22"/>
                    </a:cubicBezTo>
                    <a:lnTo>
                      <a:pt x="51" y="143"/>
                    </a:lnTo>
                    <a:cubicBezTo>
                      <a:pt x="1" y="172"/>
                      <a:pt x="1" y="223"/>
                      <a:pt x="51" y="252"/>
                    </a:cubicBezTo>
                    <a:lnTo>
                      <a:pt x="260" y="374"/>
                    </a:lnTo>
                    <a:cubicBezTo>
                      <a:pt x="285" y="388"/>
                      <a:pt x="319" y="395"/>
                      <a:pt x="353" y="395"/>
                    </a:cubicBezTo>
                    <a:cubicBezTo>
                      <a:pt x="387" y="395"/>
                      <a:pt x="421" y="388"/>
                      <a:pt x="446" y="374"/>
                    </a:cubicBezTo>
                    <a:lnTo>
                      <a:pt x="661" y="252"/>
                    </a:lnTo>
                    <a:cubicBezTo>
                      <a:pt x="712" y="223"/>
                      <a:pt x="712" y="172"/>
                      <a:pt x="661" y="143"/>
                    </a:cubicBezTo>
                    <a:lnTo>
                      <a:pt x="453" y="22"/>
                    </a:lnTo>
                    <a:cubicBezTo>
                      <a:pt x="424" y="8"/>
                      <a:pt x="390" y="0"/>
                      <a:pt x="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1"/>
              <p:cNvSpPr/>
              <p:nvPr/>
            </p:nvSpPr>
            <p:spPr>
              <a:xfrm>
                <a:off x="2101512" y="3417097"/>
                <a:ext cx="82036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432" extrusionOk="0">
                    <a:moveTo>
                      <a:pt x="389" y="0"/>
                    </a:moveTo>
                    <a:cubicBezTo>
                      <a:pt x="355" y="0"/>
                      <a:pt x="321" y="8"/>
                      <a:pt x="296" y="22"/>
                    </a:cubicBezTo>
                    <a:lnTo>
                      <a:pt x="58" y="166"/>
                    </a:lnTo>
                    <a:cubicBezTo>
                      <a:pt x="1" y="195"/>
                      <a:pt x="1" y="245"/>
                      <a:pt x="51" y="272"/>
                    </a:cubicBezTo>
                    <a:lnTo>
                      <a:pt x="289" y="411"/>
                    </a:lnTo>
                    <a:cubicBezTo>
                      <a:pt x="318" y="424"/>
                      <a:pt x="352" y="431"/>
                      <a:pt x="386" y="431"/>
                    </a:cubicBezTo>
                    <a:cubicBezTo>
                      <a:pt x="420" y="431"/>
                      <a:pt x="454" y="424"/>
                      <a:pt x="482" y="411"/>
                    </a:cubicBezTo>
                    <a:lnTo>
                      <a:pt x="720" y="272"/>
                    </a:lnTo>
                    <a:cubicBezTo>
                      <a:pt x="770" y="245"/>
                      <a:pt x="770" y="195"/>
                      <a:pt x="720" y="166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1"/>
              <p:cNvSpPr/>
              <p:nvPr/>
            </p:nvSpPr>
            <p:spPr>
              <a:xfrm>
                <a:off x="2115344" y="3532545"/>
                <a:ext cx="76610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4" extrusionOk="0">
                    <a:moveTo>
                      <a:pt x="357" y="0"/>
                    </a:moveTo>
                    <a:cubicBezTo>
                      <a:pt x="323" y="0"/>
                      <a:pt x="291" y="8"/>
                      <a:pt x="266" y="22"/>
                    </a:cubicBezTo>
                    <a:lnTo>
                      <a:pt x="50" y="145"/>
                    </a:lnTo>
                    <a:cubicBezTo>
                      <a:pt x="0" y="179"/>
                      <a:pt x="0" y="223"/>
                      <a:pt x="50" y="252"/>
                    </a:cubicBezTo>
                    <a:lnTo>
                      <a:pt x="273" y="381"/>
                    </a:lnTo>
                    <a:cubicBezTo>
                      <a:pt x="299" y="396"/>
                      <a:pt x="331" y="403"/>
                      <a:pt x="364" y="403"/>
                    </a:cubicBezTo>
                    <a:cubicBezTo>
                      <a:pt x="398" y="403"/>
                      <a:pt x="432" y="396"/>
                      <a:pt x="461" y="381"/>
                    </a:cubicBezTo>
                    <a:lnTo>
                      <a:pt x="670" y="259"/>
                    </a:lnTo>
                    <a:cubicBezTo>
                      <a:pt x="720" y="231"/>
                      <a:pt x="720" y="179"/>
                      <a:pt x="670" y="152"/>
                    </a:cubicBezTo>
                    <a:lnTo>
                      <a:pt x="454" y="22"/>
                    </a:lnTo>
                    <a:cubicBezTo>
                      <a:pt x="425" y="8"/>
                      <a:pt x="390" y="0"/>
                      <a:pt x="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1"/>
              <p:cNvSpPr/>
              <p:nvPr/>
            </p:nvSpPr>
            <p:spPr>
              <a:xfrm>
                <a:off x="2118430" y="3349744"/>
                <a:ext cx="77355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4" extrusionOk="0">
                    <a:moveTo>
                      <a:pt x="366" y="0"/>
                    </a:moveTo>
                    <a:cubicBezTo>
                      <a:pt x="332" y="0"/>
                      <a:pt x="298" y="8"/>
                      <a:pt x="273" y="22"/>
                    </a:cubicBezTo>
                    <a:lnTo>
                      <a:pt x="58" y="145"/>
                    </a:lnTo>
                    <a:cubicBezTo>
                      <a:pt x="1" y="181"/>
                      <a:pt x="1" y="224"/>
                      <a:pt x="51" y="259"/>
                    </a:cubicBezTo>
                    <a:lnTo>
                      <a:pt x="266" y="381"/>
                    </a:lnTo>
                    <a:cubicBezTo>
                      <a:pt x="291" y="396"/>
                      <a:pt x="325" y="403"/>
                      <a:pt x="359" y="403"/>
                    </a:cubicBezTo>
                    <a:cubicBezTo>
                      <a:pt x="394" y="403"/>
                      <a:pt x="428" y="396"/>
                      <a:pt x="453" y="381"/>
                    </a:cubicBezTo>
                    <a:lnTo>
                      <a:pt x="668" y="252"/>
                    </a:lnTo>
                    <a:cubicBezTo>
                      <a:pt x="718" y="224"/>
                      <a:pt x="727" y="172"/>
                      <a:pt x="668" y="145"/>
                    </a:cubicBezTo>
                    <a:lnTo>
                      <a:pt x="460" y="22"/>
                    </a:lnTo>
                    <a:cubicBezTo>
                      <a:pt x="435" y="8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1"/>
              <p:cNvSpPr/>
              <p:nvPr/>
            </p:nvSpPr>
            <p:spPr>
              <a:xfrm>
                <a:off x="2137583" y="3300160"/>
                <a:ext cx="58202" cy="32134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02" extrusionOk="0">
                    <a:moveTo>
                      <a:pt x="366" y="0"/>
                    </a:moveTo>
                    <a:cubicBezTo>
                      <a:pt x="332" y="0"/>
                      <a:pt x="298" y="10"/>
                      <a:pt x="273" y="28"/>
                    </a:cubicBezTo>
                    <a:lnTo>
                      <a:pt x="57" y="150"/>
                    </a:lnTo>
                    <a:cubicBezTo>
                      <a:pt x="0" y="179"/>
                      <a:pt x="0" y="229"/>
                      <a:pt x="57" y="259"/>
                    </a:cubicBezTo>
                    <a:lnTo>
                      <a:pt x="86" y="280"/>
                    </a:lnTo>
                    <a:cubicBezTo>
                      <a:pt x="111" y="294"/>
                      <a:pt x="145" y="301"/>
                      <a:pt x="179" y="301"/>
                    </a:cubicBezTo>
                    <a:cubicBezTo>
                      <a:pt x="214" y="301"/>
                      <a:pt x="248" y="294"/>
                      <a:pt x="273" y="280"/>
                    </a:cubicBezTo>
                    <a:lnTo>
                      <a:pt x="495" y="150"/>
                    </a:lnTo>
                    <a:cubicBezTo>
                      <a:pt x="547" y="121"/>
                      <a:pt x="547" y="71"/>
                      <a:pt x="495" y="43"/>
                    </a:cubicBezTo>
                    <a:lnTo>
                      <a:pt x="461" y="28"/>
                    </a:lnTo>
                    <a:cubicBezTo>
                      <a:pt x="435" y="10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1"/>
              <p:cNvSpPr/>
              <p:nvPr/>
            </p:nvSpPr>
            <p:spPr>
              <a:xfrm>
                <a:off x="2137583" y="3459127"/>
                <a:ext cx="78844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6" extrusionOk="0">
                    <a:moveTo>
                      <a:pt x="386" y="0"/>
                    </a:moveTo>
                    <a:cubicBezTo>
                      <a:pt x="352" y="0"/>
                      <a:pt x="320" y="8"/>
                      <a:pt x="295" y="22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6"/>
                    </a:cubicBezTo>
                    <a:lnTo>
                      <a:pt x="259" y="388"/>
                    </a:lnTo>
                    <a:cubicBezTo>
                      <a:pt x="287" y="406"/>
                      <a:pt x="321" y="415"/>
                      <a:pt x="355" y="415"/>
                    </a:cubicBezTo>
                    <a:cubicBezTo>
                      <a:pt x="388" y="415"/>
                      <a:pt x="420" y="406"/>
                      <a:pt x="445" y="388"/>
                    </a:cubicBezTo>
                    <a:lnTo>
                      <a:pt x="690" y="252"/>
                    </a:lnTo>
                    <a:cubicBezTo>
                      <a:pt x="740" y="223"/>
                      <a:pt x="740" y="172"/>
                      <a:pt x="690" y="145"/>
                    </a:cubicBezTo>
                    <a:lnTo>
                      <a:pt x="481" y="22"/>
                    </a:lnTo>
                    <a:cubicBezTo>
                      <a:pt x="453" y="8"/>
                      <a:pt x="419" y="0"/>
                      <a:pt x="3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1"/>
              <p:cNvSpPr/>
              <p:nvPr/>
            </p:nvSpPr>
            <p:spPr>
              <a:xfrm>
                <a:off x="2155884" y="3387198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7" y="0"/>
                    </a:moveTo>
                    <a:cubicBezTo>
                      <a:pt x="332" y="0"/>
                      <a:pt x="298" y="7"/>
                      <a:pt x="273" y="22"/>
                    </a:cubicBezTo>
                    <a:lnTo>
                      <a:pt x="51" y="152"/>
                    </a:lnTo>
                    <a:cubicBezTo>
                      <a:pt x="1" y="181"/>
                      <a:pt x="1" y="231"/>
                      <a:pt x="51" y="260"/>
                    </a:cubicBezTo>
                    <a:lnTo>
                      <a:pt x="289" y="397"/>
                    </a:lnTo>
                    <a:cubicBezTo>
                      <a:pt x="317" y="410"/>
                      <a:pt x="351" y="417"/>
                      <a:pt x="385" y="417"/>
                    </a:cubicBezTo>
                    <a:cubicBezTo>
                      <a:pt x="419" y="417"/>
                      <a:pt x="453" y="410"/>
                      <a:pt x="482" y="397"/>
                    </a:cubicBezTo>
                    <a:lnTo>
                      <a:pt x="698" y="267"/>
                    </a:lnTo>
                    <a:cubicBezTo>
                      <a:pt x="748" y="238"/>
                      <a:pt x="748" y="195"/>
                      <a:pt x="698" y="158"/>
                    </a:cubicBezTo>
                    <a:lnTo>
                      <a:pt x="461" y="22"/>
                    </a:lnTo>
                    <a:cubicBezTo>
                      <a:pt x="435" y="7"/>
                      <a:pt x="401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1"/>
              <p:cNvSpPr/>
              <p:nvPr/>
            </p:nvSpPr>
            <p:spPr>
              <a:xfrm>
                <a:off x="2166524" y="3501156"/>
                <a:ext cx="79802" cy="45008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23" extrusionOk="0">
                    <a:moveTo>
                      <a:pt x="385" y="0"/>
                    </a:moveTo>
                    <a:cubicBezTo>
                      <a:pt x="353" y="0"/>
                      <a:pt x="321" y="8"/>
                      <a:pt x="296" y="22"/>
                    </a:cubicBezTo>
                    <a:lnTo>
                      <a:pt x="51" y="166"/>
                    </a:lnTo>
                    <a:cubicBezTo>
                      <a:pt x="1" y="195"/>
                      <a:pt x="1" y="245"/>
                      <a:pt x="51" y="274"/>
                    </a:cubicBezTo>
                    <a:lnTo>
                      <a:pt x="275" y="397"/>
                    </a:lnTo>
                    <a:cubicBezTo>
                      <a:pt x="300" y="414"/>
                      <a:pt x="334" y="423"/>
                      <a:pt x="368" y="423"/>
                    </a:cubicBezTo>
                    <a:cubicBezTo>
                      <a:pt x="402" y="423"/>
                      <a:pt x="436" y="414"/>
                      <a:pt x="461" y="397"/>
                    </a:cubicBezTo>
                    <a:lnTo>
                      <a:pt x="698" y="259"/>
                    </a:lnTo>
                    <a:cubicBezTo>
                      <a:pt x="749" y="231"/>
                      <a:pt x="749" y="181"/>
                      <a:pt x="698" y="152"/>
                    </a:cubicBezTo>
                    <a:lnTo>
                      <a:pt x="475" y="22"/>
                    </a:lnTo>
                    <a:cubicBezTo>
                      <a:pt x="450" y="8"/>
                      <a:pt x="418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1"/>
              <p:cNvSpPr/>
              <p:nvPr/>
            </p:nvSpPr>
            <p:spPr>
              <a:xfrm>
                <a:off x="2190252" y="3271006"/>
                <a:ext cx="57564" cy="3138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95" extrusionOk="0">
                    <a:moveTo>
                      <a:pt x="356" y="0"/>
                    </a:moveTo>
                    <a:cubicBezTo>
                      <a:pt x="323" y="0"/>
                      <a:pt x="288" y="8"/>
                      <a:pt x="259" y="22"/>
                    </a:cubicBezTo>
                    <a:lnTo>
                      <a:pt x="52" y="145"/>
                    </a:lnTo>
                    <a:cubicBezTo>
                      <a:pt x="0" y="172"/>
                      <a:pt x="0" y="222"/>
                      <a:pt x="52" y="252"/>
                    </a:cubicBezTo>
                    <a:lnTo>
                      <a:pt x="86" y="274"/>
                    </a:lnTo>
                    <a:cubicBezTo>
                      <a:pt x="112" y="288"/>
                      <a:pt x="147" y="295"/>
                      <a:pt x="181" y="295"/>
                    </a:cubicBezTo>
                    <a:cubicBezTo>
                      <a:pt x="215" y="295"/>
                      <a:pt x="249" y="288"/>
                      <a:pt x="274" y="274"/>
                    </a:cubicBezTo>
                    <a:lnTo>
                      <a:pt x="483" y="152"/>
                    </a:lnTo>
                    <a:cubicBezTo>
                      <a:pt x="533" y="122"/>
                      <a:pt x="540" y="72"/>
                      <a:pt x="483" y="43"/>
                    </a:cubicBezTo>
                    <a:lnTo>
                      <a:pt x="447" y="22"/>
                    </a:lnTo>
                    <a:cubicBezTo>
                      <a:pt x="422" y="8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1"/>
              <p:cNvSpPr/>
              <p:nvPr/>
            </p:nvSpPr>
            <p:spPr>
              <a:xfrm>
                <a:off x="2170355" y="3319206"/>
                <a:ext cx="77461" cy="4341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8" extrusionOk="0">
                    <a:moveTo>
                      <a:pt x="368" y="0"/>
                    </a:moveTo>
                    <a:cubicBezTo>
                      <a:pt x="334" y="0"/>
                      <a:pt x="299" y="7"/>
                      <a:pt x="273" y="21"/>
                    </a:cubicBezTo>
                    <a:lnTo>
                      <a:pt x="51" y="151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67" y="382"/>
                    </a:lnTo>
                    <a:cubicBezTo>
                      <a:pt x="292" y="399"/>
                      <a:pt x="326" y="408"/>
                      <a:pt x="360" y="408"/>
                    </a:cubicBezTo>
                    <a:cubicBezTo>
                      <a:pt x="394" y="408"/>
                      <a:pt x="429" y="399"/>
                      <a:pt x="455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61" y="21"/>
                    </a:lnTo>
                    <a:cubicBezTo>
                      <a:pt x="436" y="7"/>
                      <a:pt x="402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1"/>
              <p:cNvSpPr/>
              <p:nvPr/>
            </p:nvSpPr>
            <p:spPr>
              <a:xfrm>
                <a:off x="2191848" y="3429334"/>
                <a:ext cx="76503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19" h="401" extrusionOk="0">
                    <a:moveTo>
                      <a:pt x="363" y="1"/>
                    </a:moveTo>
                    <a:cubicBezTo>
                      <a:pt x="329" y="1"/>
                      <a:pt x="295" y="7"/>
                      <a:pt x="266" y="21"/>
                    </a:cubicBezTo>
                    <a:lnTo>
                      <a:pt x="51" y="144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59" y="373"/>
                    </a:lnTo>
                    <a:cubicBezTo>
                      <a:pt x="284" y="391"/>
                      <a:pt x="319" y="400"/>
                      <a:pt x="353" y="400"/>
                    </a:cubicBezTo>
                    <a:cubicBezTo>
                      <a:pt x="387" y="400"/>
                      <a:pt x="421" y="391"/>
                      <a:pt x="446" y="373"/>
                    </a:cubicBezTo>
                    <a:lnTo>
                      <a:pt x="668" y="252"/>
                    </a:lnTo>
                    <a:cubicBezTo>
                      <a:pt x="718" y="223"/>
                      <a:pt x="718" y="173"/>
                      <a:pt x="668" y="144"/>
                    </a:cubicBezTo>
                    <a:lnTo>
                      <a:pt x="460" y="21"/>
                    </a:lnTo>
                    <a:cubicBezTo>
                      <a:pt x="431" y="7"/>
                      <a:pt x="39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1"/>
              <p:cNvSpPr/>
              <p:nvPr/>
            </p:nvSpPr>
            <p:spPr>
              <a:xfrm>
                <a:off x="2207809" y="3357405"/>
                <a:ext cx="79802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18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1" y="143"/>
                    </a:lnTo>
                    <a:cubicBezTo>
                      <a:pt x="1" y="180"/>
                      <a:pt x="1" y="223"/>
                      <a:pt x="51" y="259"/>
                    </a:cubicBezTo>
                    <a:lnTo>
                      <a:pt x="289" y="395"/>
                    </a:lnTo>
                    <a:cubicBezTo>
                      <a:pt x="317" y="410"/>
                      <a:pt x="351" y="417"/>
                      <a:pt x="385" y="417"/>
                    </a:cubicBezTo>
                    <a:cubicBezTo>
                      <a:pt x="418" y="417"/>
                      <a:pt x="450" y="410"/>
                      <a:pt x="475" y="395"/>
                    </a:cubicBezTo>
                    <a:lnTo>
                      <a:pt x="698" y="266"/>
                    </a:lnTo>
                    <a:cubicBezTo>
                      <a:pt x="749" y="238"/>
                      <a:pt x="749" y="187"/>
                      <a:pt x="698" y="159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1"/>
              <p:cNvSpPr/>
              <p:nvPr/>
            </p:nvSpPr>
            <p:spPr>
              <a:xfrm>
                <a:off x="2220896" y="3471363"/>
                <a:ext cx="7735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10" extrusionOk="0">
                    <a:moveTo>
                      <a:pt x="363" y="1"/>
                    </a:moveTo>
                    <a:cubicBezTo>
                      <a:pt x="329" y="1"/>
                      <a:pt x="295" y="7"/>
                      <a:pt x="266" y="21"/>
                    </a:cubicBezTo>
                    <a:lnTo>
                      <a:pt x="50" y="151"/>
                    </a:lnTo>
                    <a:cubicBezTo>
                      <a:pt x="0" y="180"/>
                      <a:pt x="0" y="230"/>
                      <a:pt x="50" y="259"/>
                    </a:cubicBezTo>
                    <a:lnTo>
                      <a:pt x="273" y="389"/>
                    </a:lnTo>
                    <a:cubicBezTo>
                      <a:pt x="297" y="403"/>
                      <a:pt x="328" y="410"/>
                      <a:pt x="359" y="410"/>
                    </a:cubicBezTo>
                    <a:cubicBezTo>
                      <a:pt x="394" y="410"/>
                      <a:pt x="430" y="401"/>
                      <a:pt x="461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54" y="21"/>
                    </a:lnTo>
                    <a:cubicBezTo>
                      <a:pt x="428" y="7"/>
                      <a:pt x="396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1"/>
              <p:cNvSpPr/>
              <p:nvPr/>
            </p:nvSpPr>
            <p:spPr>
              <a:xfrm>
                <a:off x="2223237" y="3290052"/>
                <a:ext cx="75759" cy="42242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97" extrusionOk="0">
                    <a:moveTo>
                      <a:pt x="353" y="1"/>
                    </a:moveTo>
                    <a:cubicBezTo>
                      <a:pt x="319" y="1"/>
                      <a:pt x="284" y="8"/>
                      <a:pt x="259" y="23"/>
                    </a:cubicBezTo>
                    <a:lnTo>
                      <a:pt x="51" y="145"/>
                    </a:lnTo>
                    <a:cubicBezTo>
                      <a:pt x="1" y="173"/>
                      <a:pt x="1" y="224"/>
                      <a:pt x="51" y="252"/>
                    </a:cubicBezTo>
                    <a:lnTo>
                      <a:pt x="259" y="375"/>
                    </a:lnTo>
                    <a:cubicBezTo>
                      <a:pt x="284" y="389"/>
                      <a:pt x="319" y="396"/>
                      <a:pt x="353" y="396"/>
                    </a:cubicBezTo>
                    <a:cubicBezTo>
                      <a:pt x="387" y="396"/>
                      <a:pt x="421" y="389"/>
                      <a:pt x="446" y="375"/>
                    </a:cubicBezTo>
                    <a:lnTo>
                      <a:pt x="661" y="252"/>
                    </a:lnTo>
                    <a:cubicBezTo>
                      <a:pt x="711" y="224"/>
                      <a:pt x="711" y="173"/>
                      <a:pt x="661" y="145"/>
                    </a:cubicBezTo>
                    <a:lnTo>
                      <a:pt x="446" y="23"/>
                    </a:lnTo>
                    <a:cubicBezTo>
                      <a:pt x="421" y="8"/>
                      <a:pt x="387" y="1"/>
                      <a:pt x="3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1"/>
              <p:cNvSpPr/>
              <p:nvPr/>
            </p:nvSpPr>
            <p:spPr>
              <a:xfrm>
                <a:off x="2241645" y="3239617"/>
                <a:ext cx="59692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10" extrusionOk="0">
                    <a:moveTo>
                      <a:pt x="383" y="0"/>
                    </a:moveTo>
                    <a:cubicBezTo>
                      <a:pt x="350" y="0"/>
                      <a:pt x="316" y="8"/>
                      <a:pt x="287" y="22"/>
                    </a:cubicBezTo>
                    <a:lnTo>
                      <a:pt x="50" y="158"/>
                    </a:lnTo>
                    <a:cubicBezTo>
                      <a:pt x="0" y="188"/>
                      <a:pt x="0" y="238"/>
                      <a:pt x="50" y="267"/>
                    </a:cubicBezTo>
                    <a:lnTo>
                      <a:pt x="86" y="288"/>
                    </a:lnTo>
                    <a:cubicBezTo>
                      <a:pt x="111" y="303"/>
                      <a:pt x="146" y="310"/>
                      <a:pt x="180" y="310"/>
                    </a:cubicBezTo>
                    <a:cubicBezTo>
                      <a:pt x="214" y="310"/>
                      <a:pt x="248" y="303"/>
                      <a:pt x="273" y="288"/>
                    </a:cubicBezTo>
                    <a:lnTo>
                      <a:pt x="509" y="152"/>
                    </a:lnTo>
                    <a:cubicBezTo>
                      <a:pt x="561" y="122"/>
                      <a:pt x="561" y="72"/>
                      <a:pt x="509" y="43"/>
                    </a:cubicBezTo>
                    <a:lnTo>
                      <a:pt x="475" y="22"/>
                    </a:lnTo>
                    <a:cubicBezTo>
                      <a:pt x="449" y="8"/>
                      <a:pt x="416" y="0"/>
                      <a:pt x="3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1"/>
              <p:cNvSpPr/>
              <p:nvPr/>
            </p:nvSpPr>
            <p:spPr>
              <a:xfrm>
                <a:off x="2243773" y="3398690"/>
                <a:ext cx="76716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4" extrusionOk="0">
                    <a:moveTo>
                      <a:pt x="368" y="1"/>
                    </a:moveTo>
                    <a:cubicBezTo>
                      <a:pt x="334" y="1"/>
                      <a:pt x="299" y="8"/>
                      <a:pt x="273" y="23"/>
                    </a:cubicBezTo>
                    <a:lnTo>
                      <a:pt x="51" y="152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60" y="382"/>
                    </a:lnTo>
                    <a:cubicBezTo>
                      <a:pt x="285" y="396"/>
                      <a:pt x="319" y="404"/>
                      <a:pt x="353" y="404"/>
                    </a:cubicBezTo>
                    <a:cubicBezTo>
                      <a:pt x="387" y="404"/>
                      <a:pt x="421" y="396"/>
                      <a:pt x="446" y="382"/>
                    </a:cubicBezTo>
                    <a:lnTo>
                      <a:pt x="670" y="252"/>
                    </a:lnTo>
                    <a:cubicBezTo>
                      <a:pt x="720" y="223"/>
                      <a:pt x="720" y="180"/>
                      <a:pt x="670" y="144"/>
                    </a:cubicBezTo>
                    <a:lnTo>
                      <a:pt x="462" y="23"/>
                    </a:lnTo>
                    <a:cubicBezTo>
                      <a:pt x="437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1"/>
              <p:cNvSpPr/>
              <p:nvPr/>
            </p:nvSpPr>
            <p:spPr>
              <a:xfrm>
                <a:off x="2260691" y="3327506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53" y="1"/>
                    </a:moveTo>
                    <a:cubicBezTo>
                      <a:pt x="318" y="1"/>
                      <a:pt x="284" y="8"/>
                      <a:pt x="259" y="23"/>
                    </a:cubicBezTo>
                    <a:lnTo>
                      <a:pt x="51" y="145"/>
                    </a:lnTo>
                    <a:cubicBezTo>
                      <a:pt x="1" y="174"/>
                      <a:pt x="1" y="224"/>
                      <a:pt x="51" y="252"/>
                    </a:cubicBezTo>
                    <a:lnTo>
                      <a:pt x="287" y="390"/>
                    </a:lnTo>
                    <a:cubicBezTo>
                      <a:pt x="313" y="404"/>
                      <a:pt x="347" y="411"/>
                      <a:pt x="382" y="411"/>
                    </a:cubicBezTo>
                    <a:cubicBezTo>
                      <a:pt x="416" y="411"/>
                      <a:pt x="450" y="404"/>
                      <a:pt x="475" y="390"/>
                    </a:cubicBezTo>
                    <a:lnTo>
                      <a:pt x="684" y="267"/>
                    </a:lnTo>
                    <a:cubicBezTo>
                      <a:pt x="741" y="238"/>
                      <a:pt x="741" y="188"/>
                      <a:pt x="684" y="159"/>
                    </a:cubicBezTo>
                    <a:lnTo>
                      <a:pt x="446" y="23"/>
                    </a:lnTo>
                    <a:cubicBezTo>
                      <a:pt x="421" y="8"/>
                      <a:pt x="387" y="1"/>
                      <a:pt x="3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41"/>
              <p:cNvSpPr/>
              <p:nvPr/>
            </p:nvSpPr>
            <p:spPr>
              <a:xfrm>
                <a:off x="2272821" y="3441251"/>
                <a:ext cx="78099" cy="43199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06" extrusionOk="0">
                    <a:moveTo>
                      <a:pt x="373" y="0"/>
                    </a:moveTo>
                    <a:cubicBezTo>
                      <a:pt x="337" y="0"/>
                      <a:pt x="301" y="9"/>
                      <a:pt x="275" y="25"/>
                    </a:cubicBezTo>
                    <a:lnTo>
                      <a:pt x="52" y="147"/>
                    </a:lnTo>
                    <a:cubicBezTo>
                      <a:pt x="0" y="184"/>
                      <a:pt x="0" y="227"/>
                      <a:pt x="52" y="261"/>
                    </a:cubicBezTo>
                    <a:lnTo>
                      <a:pt x="275" y="384"/>
                    </a:lnTo>
                    <a:cubicBezTo>
                      <a:pt x="300" y="398"/>
                      <a:pt x="332" y="406"/>
                      <a:pt x="365" y="406"/>
                    </a:cubicBezTo>
                    <a:cubicBezTo>
                      <a:pt x="399" y="406"/>
                      <a:pt x="433" y="398"/>
                      <a:pt x="461" y="384"/>
                    </a:cubicBezTo>
                    <a:lnTo>
                      <a:pt x="677" y="261"/>
                    </a:lnTo>
                    <a:cubicBezTo>
                      <a:pt x="727" y="227"/>
                      <a:pt x="734" y="184"/>
                      <a:pt x="677" y="147"/>
                    </a:cubicBezTo>
                    <a:lnTo>
                      <a:pt x="461" y="25"/>
                    </a:lnTo>
                    <a:cubicBezTo>
                      <a:pt x="437" y="8"/>
                      <a:pt x="406" y="0"/>
                      <a:pt x="3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41"/>
              <p:cNvSpPr/>
              <p:nvPr/>
            </p:nvSpPr>
            <p:spPr>
              <a:xfrm>
                <a:off x="2274524" y="3258663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81" y="1"/>
                    </a:moveTo>
                    <a:cubicBezTo>
                      <a:pt x="347" y="1"/>
                      <a:pt x="312" y="8"/>
                      <a:pt x="286" y="23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8"/>
                    </a:cubicBezTo>
                    <a:lnTo>
                      <a:pt x="259" y="390"/>
                    </a:lnTo>
                    <a:cubicBezTo>
                      <a:pt x="284" y="404"/>
                      <a:pt x="318" y="411"/>
                      <a:pt x="352" y="411"/>
                    </a:cubicBezTo>
                    <a:cubicBezTo>
                      <a:pt x="386" y="411"/>
                      <a:pt x="420" y="404"/>
                      <a:pt x="445" y="390"/>
                    </a:cubicBezTo>
                    <a:lnTo>
                      <a:pt x="690" y="252"/>
                    </a:lnTo>
                    <a:cubicBezTo>
                      <a:pt x="740" y="224"/>
                      <a:pt x="740" y="174"/>
                      <a:pt x="690" y="145"/>
                    </a:cubicBezTo>
                    <a:lnTo>
                      <a:pt x="474" y="23"/>
                    </a:lnTo>
                    <a:cubicBezTo>
                      <a:pt x="449" y="8"/>
                      <a:pt x="415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1"/>
              <p:cNvSpPr/>
              <p:nvPr/>
            </p:nvSpPr>
            <p:spPr>
              <a:xfrm>
                <a:off x="2295804" y="3206738"/>
                <a:ext cx="62139" cy="34474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24" extrusionOk="0">
                    <a:moveTo>
                      <a:pt x="404" y="0"/>
                    </a:moveTo>
                    <a:cubicBezTo>
                      <a:pt x="370" y="0"/>
                      <a:pt x="336" y="8"/>
                      <a:pt x="311" y="22"/>
                    </a:cubicBezTo>
                    <a:lnTo>
                      <a:pt x="52" y="172"/>
                    </a:lnTo>
                    <a:cubicBezTo>
                      <a:pt x="0" y="202"/>
                      <a:pt x="0" y="252"/>
                      <a:pt x="52" y="281"/>
                    </a:cubicBezTo>
                    <a:lnTo>
                      <a:pt x="86" y="302"/>
                    </a:lnTo>
                    <a:cubicBezTo>
                      <a:pt x="112" y="317"/>
                      <a:pt x="147" y="324"/>
                      <a:pt x="181" y="324"/>
                    </a:cubicBezTo>
                    <a:cubicBezTo>
                      <a:pt x="215" y="324"/>
                      <a:pt x="249" y="317"/>
                      <a:pt x="274" y="302"/>
                    </a:cubicBezTo>
                    <a:lnTo>
                      <a:pt x="533" y="152"/>
                    </a:lnTo>
                    <a:cubicBezTo>
                      <a:pt x="583" y="122"/>
                      <a:pt x="583" y="72"/>
                      <a:pt x="533" y="43"/>
                    </a:cubicBezTo>
                    <a:lnTo>
                      <a:pt x="497" y="22"/>
                    </a:lnTo>
                    <a:cubicBezTo>
                      <a:pt x="472" y="8"/>
                      <a:pt x="438" y="0"/>
                      <a:pt x="4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41"/>
              <p:cNvSpPr/>
              <p:nvPr/>
            </p:nvSpPr>
            <p:spPr>
              <a:xfrm>
                <a:off x="2295804" y="3369003"/>
                <a:ext cx="75865" cy="4277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02" extrusionOk="0">
                    <a:moveTo>
                      <a:pt x="361" y="0"/>
                    </a:moveTo>
                    <a:cubicBezTo>
                      <a:pt x="327" y="0"/>
                      <a:pt x="293" y="9"/>
                      <a:pt x="268" y="28"/>
                    </a:cubicBezTo>
                    <a:lnTo>
                      <a:pt x="59" y="150"/>
                    </a:lnTo>
                    <a:cubicBezTo>
                      <a:pt x="0" y="179"/>
                      <a:pt x="0" y="229"/>
                      <a:pt x="52" y="259"/>
                    </a:cubicBezTo>
                    <a:lnTo>
                      <a:pt x="268" y="379"/>
                    </a:lnTo>
                    <a:cubicBezTo>
                      <a:pt x="293" y="394"/>
                      <a:pt x="327" y="401"/>
                      <a:pt x="361" y="401"/>
                    </a:cubicBezTo>
                    <a:cubicBezTo>
                      <a:pt x="395" y="401"/>
                      <a:pt x="429" y="394"/>
                      <a:pt x="454" y="379"/>
                    </a:cubicBezTo>
                    <a:lnTo>
                      <a:pt x="663" y="259"/>
                    </a:lnTo>
                    <a:cubicBezTo>
                      <a:pt x="713" y="229"/>
                      <a:pt x="713" y="179"/>
                      <a:pt x="663" y="150"/>
                    </a:cubicBezTo>
                    <a:lnTo>
                      <a:pt x="454" y="28"/>
                    </a:lnTo>
                    <a:cubicBezTo>
                      <a:pt x="429" y="9"/>
                      <a:pt x="395" y="0"/>
                      <a:pt x="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1"/>
              <p:cNvSpPr/>
              <p:nvPr/>
            </p:nvSpPr>
            <p:spPr>
              <a:xfrm>
                <a:off x="2311871" y="3296223"/>
                <a:ext cx="82036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432" extrusionOk="0">
                    <a:moveTo>
                      <a:pt x="382" y="1"/>
                    </a:moveTo>
                    <a:cubicBezTo>
                      <a:pt x="348" y="1"/>
                      <a:pt x="314" y="8"/>
                      <a:pt x="289" y="22"/>
                    </a:cubicBezTo>
                    <a:lnTo>
                      <a:pt x="51" y="158"/>
                    </a:lnTo>
                    <a:cubicBezTo>
                      <a:pt x="1" y="187"/>
                      <a:pt x="1" y="237"/>
                      <a:pt x="51" y="266"/>
                    </a:cubicBezTo>
                    <a:lnTo>
                      <a:pt x="289" y="410"/>
                    </a:lnTo>
                    <a:cubicBezTo>
                      <a:pt x="314" y="424"/>
                      <a:pt x="348" y="432"/>
                      <a:pt x="382" y="432"/>
                    </a:cubicBezTo>
                    <a:cubicBezTo>
                      <a:pt x="416" y="432"/>
                      <a:pt x="450" y="424"/>
                      <a:pt x="475" y="410"/>
                    </a:cubicBezTo>
                    <a:lnTo>
                      <a:pt x="712" y="266"/>
                    </a:lnTo>
                    <a:cubicBezTo>
                      <a:pt x="763" y="237"/>
                      <a:pt x="770" y="187"/>
                      <a:pt x="712" y="158"/>
                    </a:cubicBezTo>
                    <a:lnTo>
                      <a:pt x="475" y="22"/>
                    </a:lnTo>
                    <a:cubicBezTo>
                      <a:pt x="450" y="8"/>
                      <a:pt x="41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41"/>
              <p:cNvSpPr/>
              <p:nvPr/>
            </p:nvSpPr>
            <p:spPr>
              <a:xfrm>
                <a:off x="2317191" y="3475938"/>
                <a:ext cx="77461" cy="4288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3" extrusionOk="0">
                    <a:moveTo>
                      <a:pt x="365" y="1"/>
                    </a:moveTo>
                    <a:cubicBezTo>
                      <a:pt x="332" y="1"/>
                      <a:pt x="299" y="8"/>
                      <a:pt x="274" y="21"/>
                    </a:cubicBezTo>
                    <a:lnTo>
                      <a:pt x="51" y="151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74" y="382"/>
                    </a:lnTo>
                    <a:cubicBezTo>
                      <a:pt x="299" y="396"/>
                      <a:pt x="332" y="403"/>
                      <a:pt x="365" y="403"/>
                    </a:cubicBezTo>
                    <a:cubicBezTo>
                      <a:pt x="398" y="403"/>
                      <a:pt x="432" y="396"/>
                      <a:pt x="462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62" y="21"/>
                    </a:lnTo>
                    <a:cubicBezTo>
                      <a:pt x="432" y="8"/>
                      <a:pt x="398" y="1"/>
                      <a:pt x="3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1"/>
              <p:cNvSpPr/>
              <p:nvPr/>
            </p:nvSpPr>
            <p:spPr>
              <a:xfrm>
                <a:off x="2324959" y="3411671"/>
                <a:ext cx="77355" cy="4288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3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2"/>
                    </a:cubicBezTo>
                    <a:lnTo>
                      <a:pt x="50" y="144"/>
                    </a:lnTo>
                    <a:cubicBezTo>
                      <a:pt x="0" y="173"/>
                      <a:pt x="0" y="223"/>
                      <a:pt x="50" y="253"/>
                    </a:cubicBezTo>
                    <a:lnTo>
                      <a:pt x="273" y="382"/>
                    </a:lnTo>
                    <a:cubicBezTo>
                      <a:pt x="298" y="396"/>
                      <a:pt x="332" y="403"/>
                      <a:pt x="366" y="403"/>
                    </a:cubicBezTo>
                    <a:cubicBezTo>
                      <a:pt x="400" y="403"/>
                      <a:pt x="434" y="396"/>
                      <a:pt x="459" y="382"/>
                    </a:cubicBezTo>
                    <a:lnTo>
                      <a:pt x="668" y="260"/>
                    </a:lnTo>
                    <a:cubicBezTo>
                      <a:pt x="727" y="230"/>
                      <a:pt x="727" y="180"/>
                      <a:pt x="675" y="151"/>
                    </a:cubicBezTo>
                    <a:lnTo>
                      <a:pt x="452" y="22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1"/>
              <p:cNvSpPr/>
              <p:nvPr/>
            </p:nvSpPr>
            <p:spPr>
              <a:xfrm>
                <a:off x="2328789" y="3225784"/>
                <a:ext cx="81079" cy="45221"/>
              </a:xfrm>
              <a:custGeom>
                <a:avLst/>
                <a:gdLst/>
                <a:ahLst/>
                <a:cxnLst/>
                <a:rect l="l" t="t" r="r" b="b"/>
                <a:pathLst>
                  <a:path w="762" h="425" extrusionOk="0">
                    <a:moveTo>
                      <a:pt x="403" y="1"/>
                    </a:moveTo>
                    <a:cubicBezTo>
                      <a:pt x="369" y="1"/>
                      <a:pt x="334" y="8"/>
                      <a:pt x="309" y="23"/>
                    </a:cubicBezTo>
                    <a:lnTo>
                      <a:pt x="51" y="173"/>
                    </a:lnTo>
                    <a:cubicBezTo>
                      <a:pt x="1" y="202"/>
                      <a:pt x="1" y="252"/>
                      <a:pt x="51" y="282"/>
                    </a:cubicBezTo>
                    <a:lnTo>
                      <a:pt x="259" y="404"/>
                    </a:lnTo>
                    <a:cubicBezTo>
                      <a:pt x="284" y="418"/>
                      <a:pt x="318" y="425"/>
                      <a:pt x="353" y="425"/>
                    </a:cubicBezTo>
                    <a:cubicBezTo>
                      <a:pt x="387" y="425"/>
                      <a:pt x="421" y="418"/>
                      <a:pt x="446" y="404"/>
                    </a:cubicBezTo>
                    <a:lnTo>
                      <a:pt x="704" y="252"/>
                    </a:lnTo>
                    <a:cubicBezTo>
                      <a:pt x="761" y="225"/>
                      <a:pt x="761" y="182"/>
                      <a:pt x="711" y="145"/>
                    </a:cubicBezTo>
                    <a:lnTo>
                      <a:pt x="496" y="23"/>
                    </a:lnTo>
                    <a:cubicBezTo>
                      <a:pt x="471" y="8"/>
                      <a:pt x="437" y="1"/>
                      <a:pt x="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1"/>
              <p:cNvSpPr/>
              <p:nvPr/>
            </p:nvSpPr>
            <p:spPr>
              <a:xfrm>
                <a:off x="2347197" y="3337720"/>
                <a:ext cx="78844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6" extrusionOk="0">
                    <a:moveTo>
                      <a:pt x="388" y="1"/>
                    </a:moveTo>
                    <a:cubicBezTo>
                      <a:pt x="354" y="1"/>
                      <a:pt x="319" y="9"/>
                      <a:pt x="293" y="27"/>
                    </a:cubicBezTo>
                    <a:lnTo>
                      <a:pt x="57" y="165"/>
                    </a:lnTo>
                    <a:cubicBezTo>
                      <a:pt x="0" y="192"/>
                      <a:pt x="0" y="242"/>
                      <a:pt x="57" y="272"/>
                    </a:cubicBezTo>
                    <a:lnTo>
                      <a:pt x="266" y="394"/>
                    </a:lnTo>
                    <a:cubicBezTo>
                      <a:pt x="291" y="409"/>
                      <a:pt x="325" y="416"/>
                      <a:pt x="359" y="416"/>
                    </a:cubicBezTo>
                    <a:cubicBezTo>
                      <a:pt x="393" y="416"/>
                      <a:pt x="427" y="409"/>
                      <a:pt x="452" y="394"/>
                    </a:cubicBezTo>
                    <a:lnTo>
                      <a:pt x="690" y="258"/>
                    </a:lnTo>
                    <a:cubicBezTo>
                      <a:pt x="740" y="228"/>
                      <a:pt x="740" y="178"/>
                      <a:pt x="690" y="149"/>
                    </a:cubicBezTo>
                    <a:lnTo>
                      <a:pt x="481" y="27"/>
                    </a:lnTo>
                    <a:cubicBezTo>
                      <a:pt x="456" y="9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1"/>
              <p:cNvSpPr/>
              <p:nvPr/>
            </p:nvSpPr>
            <p:spPr>
              <a:xfrm>
                <a:off x="2369223" y="3445507"/>
                <a:ext cx="77355" cy="43519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9" extrusionOk="0">
                    <a:moveTo>
                      <a:pt x="368" y="1"/>
                    </a:moveTo>
                    <a:cubicBezTo>
                      <a:pt x="334" y="1"/>
                      <a:pt x="299" y="10"/>
                      <a:pt x="274" y="28"/>
                    </a:cubicBezTo>
                    <a:lnTo>
                      <a:pt x="52" y="150"/>
                    </a:lnTo>
                    <a:cubicBezTo>
                      <a:pt x="0" y="178"/>
                      <a:pt x="0" y="230"/>
                      <a:pt x="52" y="257"/>
                    </a:cubicBezTo>
                    <a:lnTo>
                      <a:pt x="268" y="387"/>
                    </a:lnTo>
                    <a:cubicBezTo>
                      <a:pt x="296" y="401"/>
                      <a:pt x="330" y="409"/>
                      <a:pt x="364" y="409"/>
                    </a:cubicBezTo>
                    <a:cubicBezTo>
                      <a:pt x="398" y="409"/>
                      <a:pt x="432" y="401"/>
                      <a:pt x="461" y="387"/>
                    </a:cubicBezTo>
                    <a:lnTo>
                      <a:pt x="676" y="257"/>
                    </a:lnTo>
                    <a:cubicBezTo>
                      <a:pt x="726" y="230"/>
                      <a:pt x="726" y="178"/>
                      <a:pt x="676" y="150"/>
                    </a:cubicBezTo>
                    <a:lnTo>
                      <a:pt x="461" y="28"/>
                    </a:lnTo>
                    <a:cubicBezTo>
                      <a:pt x="436" y="10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1"/>
              <p:cNvSpPr/>
              <p:nvPr/>
            </p:nvSpPr>
            <p:spPr>
              <a:xfrm>
                <a:off x="2376139" y="3380388"/>
                <a:ext cx="80334" cy="4437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417" extrusionOk="0">
                    <a:moveTo>
                      <a:pt x="389" y="0"/>
                    </a:moveTo>
                    <a:cubicBezTo>
                      <a:pt x="355" y="0"/>
                      <a:pt x="321" y="8"/>
                      <a:pt x="296" y="22"/>
                    </a:cubicBezTo>
                    <a:lnTo>
                      <a:pt x="58" y="159"/>
                    </a:lnTo>
                    <a:cubicBezTo>
                      <a:pt x="1" y="186"/>
                      <a:pt x="1" y="238"/>
                      <a:pt x="51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7" y="417"/>
                    </a:cubicBezTo>
                    <a:cubicBezTo>
                      <a:pt x="401" y="417"/>
                      <a:pt x="435" y="410"/>
                      <a:pt x="461" y="395"/>
                    </a:cubicBezTo>
                    <a:lnTo>
                      <a:pt x="698" y="259"/>
                    </a:lnTo>
                    <a:cubicBezTo>
                      <a:pt x="755" y="229"/>
                      <a:pt x="755" y="179"/>
                      <a:pt x="698" y="152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1"/>
              <p:cNvSpPr/>
              <p:nvPr/>
            </p:nvSpPr>
            <p:spPr>
              <a:xfrm>
                <a:off x="2366243" y="3255684"/>
                <a:ext cx="97252" cy="55116"/>
              </a:xfrm>
              <a:custGeom>
                <a:avLst/>
                <a:gdLst/>
                <a:ahLst/>
                <a:cxnLst/>
                <a:rect l="l" t="t" r="r" b="b"/>
                <a:pathLst>
                  <a:path w="914" h="518" extrusionOk="0">
                    <a:moveTo>
                      <a:pt x="532" y="1"/>
                    </a:moveTo>
                    <a:cubicBezTo>
                      <a:pt x="498" y="1"/>
                      <a:pt x="464" y="7"/>
                      <a:pt x="439" y="21"/>
                    </a:cubicBezTo>
                    <a:lnTo>
                      <a:pt x="51" y="246"/>
                    </a:lnTo>
                    <a:cubicBezTo>
                      <a:pt x="1" y="273"/>
                      <a:pt x="1" y="323"/>
                      <a:pt x="51" y="352"/>
                    </a:cubicBezTo>
                    <a:lnTo>
                      <a:pt x="287" y="496"/>
                    </a:lnTo>
                    <a:cubicBezTo>
                      <a:pt x="313" y="510"/>
                      <a:pt x="347" y="518"/>
                      <a:pt x="382" y="518"/>
                    </a:cubicBezTo>
                    <a:cubicBezTo>
                      <a:pt x="416" y="518"/>
                      <a:pt x="450" y="510"/>
                      <a:pt x="475" y="496"/>
                    </a:cubicBezTo>
                    <a:lnTo>
                      <a:pt x="863" y="266"/>
                    </a:lnTo>
                    <a:cubicBezTo>
                      <a:pt x="913" y="237"/>
                      <a:pt x="913" y="187"/>
                      <a:pt x="863" y="159"/>
                    </a:cubicBezTo>
                    <a:lnTo>
                      <a:pt x="625" y="21"/>
                    </a:lnTo>
                    <a:cubicBezTo>
                      <a:pt x="600" y="7"/>
                      <a:pt x="566" y="1"/>
                      <a:pt x="5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41"/>
              <p:cNvSpPr/>
              <p:nvPr/>
            </p:nvSpPr>
            <p:spPr>
              <a:xfrm>
                <a:off x="2421360" y="3416352"/>
                <a:ext cx="77355" cy="42774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2" extrusionOk="0">
                    <a:moveTo>
                      <a:pt x="359" y="0"/>
                    </a:moveTo>
                    <a:cubicBezTo>
                      <a:pt x="325" y="0"/>
                      <a:pt x="291" y="7"/>
                      <a:pt x="266" y="21"/>
                    </a:cubicBezTo>
                    <a:lnTo>
                      <a:pt x="57" y="143"/>
                    </a:lnTo>
                    <a:cubicBezTo>
                      <a:pt x="0" y="173"/>
                      <a:pt x="0" y="223"/>
                      <a:pt x="50" y="252"/>
                    </a:cubicBezTo>
                    <a:lnTo>
                      <a:pt x="273" y="381"/>
                    </a:lnTo>
                    <a:cubicBezTo>
                      <a:pt x="298" y="395"/>
                      <a:pt x="332" y="402"/>
                      <a:pt x="366" y="402"/>
                    </a:cubicBezTo>
                    <a:cubicBezTo>
                      <a:pt x="400" y="402"/>
                      <a:pt x="434" y="395"/>
                      <a:pt x="459" y="381"/>
                    </a:cubicBezTo>
                    <a:lnTo>
                      <a:pt x="668" y="259"/>
                    </a:lnTo>
                    <a:cubicBezTo>
                      <a:pt x="726" y="223"/>
                      <a:pt x="726" y="179"/>
                      <a:pt x="675" y="150"/>
                    </a:cubicBezTo>
                    <a:lnTo>
                      <a:pt x="452" y="21"/>
                    </a:lnTo>
                    <a:cubicBezTo>
                      <a:pt x="427" y="7"/>
                      <a:pt x="393" y="0"/>
                      <a:pt x="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41"/>
              <p:cNvSpPr/>
              <p:nvPr/>
            </p:nvSpPr>
            <p:spPr>
              <a:xfrm>
                <a:off x="2401356" y="3287072"/>
                <a:ext cx="113319" cy="63629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598" extrusionOk="0">
                    <a:moveTo>
                      <a:pt x="708" y="1"/>
                    </a:moveTo>
                    <a:cubicBezTo>
                      <a:pt x="675" y="1"/>
                      <a:pt x="641" y="7"/>
                      <a:pt x="612" y="21"/>
                    </a:cubicBezTo>
                    <a:lnTo>
                      <a:pt x="59" y="346"/>
                    </a:lnTo>
                    <a:cubicBezTo>
                      <a:pt x="0" y="373"/>
                      <a:pt x="0" y="425"/>
                      <a:pt x="52" y="453"/>
                    </a:cubicBezTo>
                    <a:lnTo>
                      <a:pt x="267" y="575"/>
                    </a:lnTo>
                    <a:cubicBezTo>
                      <a:pt x="292" y="590"/>
                      <a:pt x="327" y="597"/>
                      <a:pt x="361" y="597"/>
                    </a:cubicBezTo>
                    <a:cubicBezTo>
                      <a:pt x="395" y="597"/>
                      <a:pt x="429" y="590"/>
                      <a:pt x="454" y="575"/>
                    </a:cubicBezTo>
                    <a:lnTo>
                      <a:pt x="1014" y="252"/>
                    </a:lnTo>
                    <a:cubicBezTo>
                      <a:pt x="1064" y="223"/>
                      <a:pt x="1064" y="173"/>
                      <a:pt x="1014" y="144"/>
                    </a:cubicBezTo>
                    <a:lnTo>
                      <a:pt x="799" y="21"/>
                    </a:lnTo>
                    <a:cubicBezTo>
                      <a:pt x="774" y="7"/>
                      <a:pt x="741" y="1"/>
                      <a:pt x="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1"/>
              <p:cNvSpPr/>
              <p:nvPr/>
            </p:nvSpPr>
            <p:spPr>
              <a:xfrm>
                <a:off x="2472540" y="3384964"/>
                <a:ext cx="8033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5" h="418" extrusionOk="0">
                    <a:moveTo>
                      <a:pt x="389" y="0"/>
                    </a:moveTo>
                    <a:cubicBezTo>
                      <a:pt x="354" y="0"/>
                      <a:pt x="320" y="8"/>
                      <a:pt x="295" y="22"/>
                    </a:cubicBezTo>
                    <a:lnTo>
                      <a:pt x="57" y="159"/>
                    </a:lnTo>
                    <a:cubicBezTo>
                      <a:pt x="0" y="186"/>
                      <a:pt x="0" y="238"/>
                      <a:pt x="57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6" y="417"/>
                    </a:cubicBezTo>
                    <a:cubicBezTo>
                      <a:pt x="401" y="417"/>
                      <a:pt x="435" y="410"/>
                      <a:pt x="461" y="395"/>
                    </a:cubicBezTo>
                    <a:lnTo>
                      <a:pt x="697" y="259"/>
                    </a:lnTo>
                    <a:cubicBezTo>
                      <a:pt x="754" y="223"/>
                      <a:pt x="754" y="179"/>
                      <a:pt x="697" y="152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41"/>
              <p:cNvSpPr/>
              <p:nvPr/>
            </p:nvSpPr>
            <p:spPr>
              <a:xfrm>
                <a:off x="2430511" y="3316865"/>
                <a:ext cx="136089" cy="76503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719" extrusionOk="0">
                    <a:moveTo>
                      <a:pt x="913" y="0"/>
                    </a:moveTo>
                    <a:cubicBezTo>
                      <a:pt x="879" y="0"/>
                      <a:pt x="845" y="8"/>
                      <a:pt x="820" y="22"/>
                    </a:cubicBezTo>
                    <a:lnTo>
                      <a:pt x="50" y="461"/>
                    </a:lnTo>
                    <a:cubicBezTo>
                      <a:pt x="0" y="490"/>
                      <a:pt x="0" y="540"/>
                      <a:pt x="50" y="568"/>
                    </a:cubicBezTo>
                    <a:lnTo>
                      <a:pt x="273" y="697"/>
                    </a:lnTo>
                    <a:cubicBezTo>
                      <a:pt x="298" y="712"/>
                      <a:pt x="332" y="719"/>
                      <a:pt x="366" y="719"/>
                    </a:cubicBezTo>
                    <a:cubicBezTo>
                      <a:pt x="400" y="719"/>
                      <a:pt x="434" y="712"/>
                      <a:pt x="459" y="697"/>
                    </a:cubicBezTo>
                    <a:lnTo>
                      <a:pt x="1229" y="259"/>
                    </a:lnTo>
                    <a:cubicBezTo>
                      <a:pt x="1279" y="223"/>
                      <a:pt x="1279" y="179"/>
                      <a:pt x="1229" y="152"/>
                    </a:cubicBezTo>
                    <a:lnTo>
                      <a:pt x="1006" y="22"/>
                    </a:lnTo>
                    <a:cubicBezTo>
                      <a:pt x="981" y="8"/>
                      <a:pt x="947" y="0"/>
                      <a:pt x="9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1"/>
              <p:cNvSpPr/>
              <p:nvPr/>
            </p:nvSpPr>
            <p:spPr>
              <a:xfrm>
                <a:off x="2526912" y="3346765"/>
                <a:ext cx="91825" cy="51286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2" extrusionOk="0">
                    <a:moveTo>
                      <a:pt x="495" y="0"/>
                    </a:moveTo>
                    <a:cubicBezTo>
                      <a:pt x="461" y="0"/>
                      <a:pt x="427" y="7"/>
                      <a:pt x="402" y="21"/>
                    </a:cubicBezTo>
                    <a:lnTo>
                      <a:pt x="57" y="223"/>
                    </a:lnTo>
                    <a:cubicBezTo>
                      <a:pt x="0" y="252"/>
                      <a:pt x="0" y="302"/>
                      <a:pt x="57" y="330"/>
                    </a:cubicBezTo>
                    <a:lnTo>
                      <a:pt x="273" y="459"/>
                    </a:lnTo>
                    <a:cubicBezTo>
                      <a:pt x="298" y="474"/>
                      <a:pt x="332" y="481"/>
                      <a:pt x="366" y="481"/>
                    </a:cubicBezTo>
                    <a:cubicBezTo>
                      <a:pt x="400" y="481"/>
                      <a:pt x="434" y="474"/>
                      <a:pt x="459" y="459"/>
                    </a:cubicBezTo>
                    <a:lnTo>
                      <a:pt x="804" y="259"/>
                    </a:lnTo>
                    <a:cubicBezTo>
                      <a:pt x="863" y="230"/>
                      <a:pt x="863" y="180"/>
                      <a:pt x="804" y="150"/>
                    </a:cubicBezTo>
                    <a:lnTo>
                      <a:pt x="588" y="21"/>
                    </a:lnTo>
                    <a:cubicBezTo>
                      <a:pt x="563" y="7"/>
                      <a:pt x="529" y="0"/>
                      <a:pt x="4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1"/>
              <p:cNvSpPr/>
              <p:nvPr/>
            </p:nvSpPr>
            <p:spPr>
              <a:xfrm>
                <a:off x="1442237" y="3167582"/>
                <a:ext cx="1405896" cy="829407"/>
              </a:xfrm>
              <a:custGeom>
                <a:avLst/>
                <a:gdLst/>
                <a:ahLst/>
                <a:cxnLst/>
                <a:rect l="l" t="t" r="r" b="b"/>
                <a:pathLst>
                  <a:path w="13213" h="7795" extrusionOk="0">
                    <a:moveTo>
                      <a:pt x="8426" y="368"/>
                    </a:moveTo>
                    <a:cubicBezTo>
                      <a:pt x="8460" y="368"/>
                      <a:pt x="8494" y="376"/>
                      <a:pt x="8519" y="390"/>
                    </a:cubicBezTo>
                    <a:lnTo>
                      <a:pt x="8555" y="411"/>
                    </a:lnTo>
                    <a:cubicBezTo>
                      <a:pt x="8605" y="440"/>
                      <a:pt x="8605" y="490"/>
                      <a:pt x="8555" y="520"/>
                    </a:cubicBezTo>
                    <a:lnTo>
                      <a:pt x="8296" y="670"/>
                    </a:lnTo>
                    <a:cubicBezTo>
                      <a:pt x="8271" y="685"/>
                      <a:pt x="8237" y="692"/>
                      <a:pt x="8203" y="692"/>
                    </a:cubicBezTo>
                    <a:cubicBezTo>
                      <a:pt x="8169" y="692"/>
                      <a:pt x="8134" y="685"/>
                      <a:pt x="8108" y="670"/>
                    </a:cubicBezTo>
                    <a:lnTo>
                      <a:pt x="8074" y="649"/>
                    </a:lnTo>
                    <a:cubicBezTo>
                      <a:pt x="8022" y="620"/>
                      <a:pt x="8022" y="570"/>
                      <a:pt x="8074" y="540"/>
                    </a:cubicBezTo>
                    <a:lnTo>
                      <a:pt x="8333" y="390"/>
                    </a:lnTo>
                    <a:cubicBezTo>
                      <a:pt x="8358" y="376"/>
                      <a:pt x="8392" y="368"/>
                      <a:pt x="8426" y="368"/>
                    </a:cubicBezTo>
                    <a:close/>
                    <a:moveTo>
                      <a:pt x="8735" y="548"/>
                    </a:moveTo>
                    <a:cubicBezTo>
                      <a:pt x="8769" y="548"/>
                      <a:pt x="8803" y="555"/>
                      <a:pt x="8828" y="570"/>
                    </a:cubicBezTo>
                    <a:lnTo>
                      <a:pt x="9043" y="692"/>
                    </a:lnTo>
                    <a:cubicBezTo>
                      <a:pt x="9093" y="729"/>
                      <a:pt x="9093" y="772"/>
                      <a:pt x="9036" y="799"/>
                    </a:cubicBezTo>
                    <a:lnTo>
                      <a:pt x="8778" y="951"/>
                    </a:lnTo>
                    <a:cubicBezTo>
                      <a:pt x="8753" y="965"/>
                      <a:pt x="8719" y="972"/>
                      <a:pt x="8685" y="972"/>
                    </a:cubicBezTo>
                    <a:cubicBezTo>
                      <a:pt x="8650" y="972"/>
                      <a:pt x="8616" y="965"/>
                      <a:pt x="8591" y="951"/>
                    </a:cubicBezTo>
                    <a:lnTo>
                      <a:pt x="8383" y="829"/>
                    </a:lnTo>
                    <a:cubicBezTo>
                      <a:pt x="8333" y="799"/>
                      <a:pt x="8333" y="749"/>
                      <a:pt x="8383" y="720"/>
                    </a:cubicBezTo>
                    <a:lnTo>
                      <a:pt x="8641" y="570"/>
                    </a:lnTo>
                    <a:cubicBezTo>
                      <a:pt x="8666" y="555"/>
                      <a:pt x="8701" y="548"/>
                      <a:pt x="8735" y="548"/>
                    </a:cubicBezTo>
                    <a:close/>
                    <a:moveTo>
                      <a:pt x="7896" y="677"/>
                    </a:moveTo>
                    <a:cubicBezTo>
                      <a:pt x="7929" y="677"/>
                      <a:pt x="7962" y="685"/>
                      <a:pt x="7988" y="699"/>
                    </a:cubicBezTo>
                    <a:lnTo>
                      <a:pt x="8022" y="720"/>
                    </a:lnTo>
                    <a:cubicBezTo>
                      <a:pt x="8074" y="749"/>
                      <a:pt x="8074" y="799"/>
                      <a:pt x="8022" y="829"/>
                    </a:cubicBezTo>
                    <a:lnTo>
                      <a:pt x="7786" y="965"/>
                    </a:lnTo>
                    <a:cubicBezTo>
                      <a:pt x="7761" y="980"/>
                      <a:pt x="7727" y="987"/>
                      <a:pt x="7693" y="987"/>
                    </a:cubicBezTo>
                    <a:cubicBezTo>
                      <a:pt x="7659" y="987"/>
                      <a:pt x="7624" y="980"/>
                      <a:pt x="7599" y="965"/>
                    </a:cubicBezTo>
                    <a:lnTo>
                      <a:pt x="7563" y="944"/>
                    </a:lnTo>
                    <a:cubicBezTo>
                      <a:pt x="7513" y="915"/>
                      <a:pt x="7513" y="865"/>
                      <a:pt x="7563" y="835"/>
                    </a:cubicBezTo>
                    <a:lnTo>
                      <a:pt x="7800" y="699"/>
                    </a:lnTo>
                    <a:cubicBezTo>
                      <a:pt x="7829" y="685"/>
                      <a:pt x="7863" y="677"/>
                      <a:pt x="7896" y="677"/>
                    </a:cubicBezTo>
                    <a:close/>
                    <a:moveTo>
                      <a:pt x="7386" y="972"/>
                    </a:moveTo>
                    <a:cubicBezTo>
                      <a:pt x="7420" y="972"/>
                      <a:pt x="7452" y="980"/>
                      <a:pt x="7477" y="994"/>
                    </a:cubicBezTo>
                    <a:lnTo>
                      <a:pt x="7513" y="1015"/>
                    </a:lnTo>
                    <a:cubicBezTo>
                      <a:pt x="7570" y="1044"/>
                      <a:pt x="7563" y="1094"/>
                      <a:pt x="7513" y="1124"/>
                    </a:cubicBezTo>
                    <a:lnTo>
                      <a:pt x="7304" y="1246"/>
                    </a:lnTo>
                    <a:cubicBezTo>
                      <a:pt x="7279" y="1260"/>
                      <a:pt x="7245" y="1267"/>
                      <a:pt x="7211" y="1267"/>
                    </a:cubicBezTo>
                    <a:cubicBezTo>
                      <a:pt x="7177" y="1267"/>
                      <a:pt x="7142" y="1260"/>
                      <a:pt x="7116" y="1246"/>
                    </a:cubicBezTo>
                    <a:lnTo>
                      <a:pt x="7082" y="1224"/>
                    </a:lnTo>
                    <a:cubicBezTo>
                      <a:pt x="7030" y="1194"/>
                      <a:pt x="7030" y="1144"/>
                      <a:pt x="7082" y="1117"/>
                    </a:cubicBezTo>
                    <a:lnTo>
                      <a:pt x="7289" y="994"/>
                    </a:lnTo>
                    <a:cubicBezTo>
                      <a:pt x="7318" y="980"/>
                      <a:pt x="7353" y="972"/>
                      <a:pt x="7386" y="972"/>
                    </a:cubicBezTo>
                    <a:close/>
                    <a:moveTo>
                      <a:pt x="8203" y="857"/>
                    </a:moveTo>
                    <a:cubicBezTo>
                      <a:pt x="8237" y="857"/>
                      <a:pt x="8271" y="864"/>
                      <a:pt x="8296" y="879"/>
                    </a:cubicBezTo>
                    <a:lnTo>
                      <a:pt x="8512" y="1001"/>
                    </a:lnTo>
                    <a:cubicBezTo>
                      <a:pt x="8562" y="1030"/>
                      <a:pt x="8562" y="1080"/>
                      <a:pt x="8512" y="1108"/>
                    </a:cubicBezTo>
                    <a:lnTo>
                      <a:pt x="8267" y="1246"/>
                    </a:lnTo>
                    <a:cubicBezTo>
                      <a:pt x="8242" y="1260"/>
                      <a:pt x="8208" y="1267"/>
                      <a:pt x="8174" y="1267"/>
                    </a:cubicBezTo>
                    <a:cubicBezTo>
                      <a:pt x="8140" y="1267"/>
                      <a:pt x="8106" y="1260"/>
                      <a:pt x="8081" y="1246"/>
                    </a:cubicBezTo>
                    <a:lnTo>
                      <a:pt x="7872" y="1124"/>
                    </a:lnTo>
                    <a:cubicBezTo>
                      <a:pt x="7822" y="1094"/>
                      <a:pt x="7822" y="1044"/>
                      <a:pt x="7872" y="1015"/>
                    </a:cubicBezTo>
                    <a:lnTo>
                      <a:pt x="8108" y="879"/>
                    </a:lnTo>
                    <a:cubicBezTo>
                      <a:pt x="8134" y="864"/>
                      <a:pt x="8169" y="857"/>
                      <a:pt x="8203" y="857"/>
                    </a:cubicBezTo>
                    <a:close/>
                    <a:moveTo>
                      <a:pt x="9216" y="829"/>
                    </a:moveTo>
                    <a:cubicBezTo>
                      <a:pt x="9250" y="829"/>
                      <a:pt x="9284" y="835"/>
                      <a:pt x="9309" y="849"/>
                    </a:cubicBezTo>
                    <a:lnTo>
                      <a:pt x="9547" y="987"/>
                    </a:lnTo>
                    <a:cubicBezTo>
                      <a:pt x="9597" y="1015"/>
                      <a:pt x="9597" y="1065"/>
                      <a:pt x="9547" y="1094"/>
                    </a:cubicBezTo>
                    <a:lnTo>
                      <a:pt x="9159" y="1324"/>
                    </a:lnTo>
                    <a:cubicBezTo>
                      <a:pt x="9134" y="1338"/>
                      <a:pt x="9100" y="1346"/>
                      <a:pt x="9066" y="1346"/>
                    </a:cubicBezTo>
                    <a:cubicBezTo>
                      <a:pt x="9031" y="1346"/>
                      <a:pt x="8997" y="1338"/>
                      <a:pt x="8971" y="1324"/>
                    </a:cubicBezTo>
                    <a:lnTo>
                      <a:pt x="8735" y="1180"/>
                    </a:lnTo>
                    <a:cubicBezTo>
                      <a:pt x="8685" y="1151"/>
                      <a:pt x="8685" y="1101"/>
                      <a:pt x="8735" y="1074"/>
                    </a:cubicBezTo>
                    <a:lnTo>
                      <a:pt x="9123" y="849"/>
                    </a:lnTo>
                    <a:cubicBezTo>
                      <a:pt x="9148" y="835"/>
                      <a:pt x="9182" y="829"/>
                      <a:pt x="9216" y="829"/>
                    </a:cubicBezTo>
                    <a:close/>
                    <a:moveTo>
                      <a:pt x="6901" y="1246"/>
                    </a:moveTo>
                    <a:cubicBezTo>
                      <a:pt x="6935" y="1246"/>
                      <a:pt x="6970" y="1256"/>
                      <a:pt x="6996" y="1274"/>
                    </a:cubicBezTo>
                    <a:lnTo>
                      <a:pt x="7030" y="1289"/>
                    </a:lnTo>
                    <a:cubicBezTo>
                      <a:pt x="7082" y="1317"/>
                      <a:pt x="7082" y="1367"/>
                      <a:pt x="7030" y="1396"/>
                    </a:cubicBezTo>
                    <a:lnTo>
                      <a:pt x="6808" y="1526"/>
                    </a:lnTo>
                    <a:cubicBezTo>
                      <a:pt x="6783" y="1540"/>
                      <a:pt x="6749" y="1547"/>
                      <a:pt x="6714" y="1547"/>
                    </a:cubicBezTo>
                    <a:cubicBezTo>
                      <a:pt x="6680" y="1547"/>
                      <a:pt x="6646" y="1540"/>
                      <a:pt x="6621" y="1526"/>
                    </a:cubicBezTo>
                    <a:lnTo>
                      <a:pt x="6592" y="1505"/>
                    </a:lnTo>
                    <a:cubicBezTo>
                      <a:pt x="6535" y="1475"/>
                      <a:pt x="6535" y="1425"/>
                      <a:pt x="6592" y="1396"/>
                    </a:cubicBezTo>
                    <a:lnTo>
                      <a:pt x="6808" y="1274"/>
                    </a:lnTo>
                    <a:cubicBezTo>
                      <a:pt x="6833" y="1256"/>
                      <a:pt x="6867" y="1246"/>
                      <a:pt x="6901" y="1246"/>
                    </a:cubicBezTo>
                    <a:close/>
                    <a:moveTo>
                      <a:pt x="7693" y="1152"/>
                    </a:moveTo>
                    <a:cubicBezTo>
                      <a:pt x="7727" y="1152"/>
                      <a:pt x="7761" y="1159"/>
                      <a:pt x="7786" y="1174"/>
                    </a:cubicBezTo>
                    <a:lnTo>
                      <a:pt x="8001" y="1296"/>
                    </a:lnTo>
                    <a:cubicBezTo>
                      <a:pt x="8051" y="1324"/>
                      <a:pt x="8051" y="1375"/>
                      <a:pt x="8001" y="1403"/>
                    </a:cubicBezTo>
                    <a:lnTo>
                      <a:pt x="7786" y="1526"/>
                    </a:lnTo>
                    <a:cubicBezTo>
                      <a:pt x="7761" y="1540"/>
                      <a:pt x="7727" y="1547"/>
                      <a:pt x="7693" y="1547"/>
                    </a:cubicBezTo>
                    <a:cubicBezTo>
                      <a:pt x="7659" y="1547"/>
                      <a:pt x="7624" y="1540"/>
                      <a:pt x="7599" y="1526"/>
                    </a:cubicBezTo>
                    <a:lnTo>
                      <a:pt x="7391" y="1403"/>
                    </a:lnTo>
                    <a:cubicBezTo>
                      <a:pt x="7341" y="1375"/>
                      <a:pt x="7341" y="1324"/>
                      <a:pt x="7391" y="1296"/>
                    </a:cubicBezTo>
                    <a:lnTo>
                      <a:pt x="7599" y="1174"/>
                    </a:lnTo>
                    <a:cubicBezTo>
                      <a:pt x="7624" y="1159"/>
                      <a:pt x="7659" y="1152"/>
                      <a:pt x="7693" y="1152"/>
                    </a:cubicBezTo>
                    <a:close/>
                    <a:moveTo>
                      <a:pt x="8555" y="1210"/>
                    </a:moveTo>
                    <a:cubicBezTo>
                      <a:pt x="8589" y="1210"/>
                      <a:pt x="8623" y="1217"/>
                      <a:pt x="8648" y="1231"/>
                    </a:cubicBezTo>
                    <a:lnTo>
                      <a:pt x="8885" y="1367"/>
                    </a:lnTo>
                    <a:cubicBezTo>
                      <a:pt x="8943" y="1396"/>
                      <a:pt x="8936" y="1446"/>
                      <a:pt x="8885" y="1475"/>
                    </a:cubicBezTo>
                    <a:lnTo>
                      <a:pt x="8648" y="1619"/>
                    </a:lnTo>
                    <a:cubicBezTo>
                      <a:pt x="8623" y="1633"/>
                      <a:pt x="8589" y="1641"/>
                      <a:pt x="8555" y="1641"/>
                    </a:cubicBezTo>
                    <a:cubicBezTo>
                      <a:pt x="8521" y="1641"/>
                      <a:pt x="8487" y="1633"/>
                      <a:pt x="8462" y="1619"/>
                    </a:cubicBezTo>
                    <a:lnTo>
                      <a:pt x="8224" y="1475"/>
                    </a:lnTo>
                    <a:cubicBezTo>
                      <a:pt x="8174" y="1446"/>
                      <a:pt x="8174" y="1396"/>
                      <a:pt x="8224" y="1367"/>
                    </a:cubicBezTo>
                    <a:lnTo>
                      <a:pt x="8462" y="1231"/>
                    </a:lnTo>
                    <a:cubicBezTo>
                      <a:pt x="8487" y="1217"/>
                      <a:pt x="8521" y="1210"/>
                      <a:pt x="8555" y="1210"/>
                    </a:cubicBezTo>
                    <a:close/>
                    <a:moveTo>
                      <a:pt x="9722" y="1124"/>
                    </a:moveTo>
                    <a:cubicBezTo>
                      <a:pt x="9755" y="1124"/>
                      <a:pt x="9788" y="1130"/>
                      <a:pt x="9813" y="1144"/>
                    </a:cubicBezTo>
                    <a:lnTo>
                      <a:pt x="10028" y="1267"/>
                    </a:lnTo>
                    <a:cubicBezTo>
                      <a:pt x="10078" y="1296"/>
                      <a:pt x="10078" y="1346"/>
                      <a:pt x="10028" y="1375"/>
                    </a:cubicBezTo>
                    <a:lnTo>
                      <a:pt x="9468" y="1698"/>
                    </a:lnTo>
                    <a:cubicBezTo>
                      <a:pt x="9443" y="1713"/>
                      <a:pt x="9409" y="1720"/>
                      <a:pt x="9375" y="1720"/>
                    </a:cubicBezTo>
                    <a:cubicBezTo>
                      <a:pt x="9341" y="1720"/>
                      <a:pt x="9306" y="1713"/>
                      <a:pt x="9281" y="1698"/>
                    </a:cubicBezTo>
                    <a:lnTo>
                      <a:pt x="9066" y="1576"/>
                    </a:lnTo>
                    <a:cubicBezTo>
                      <a:pt x="9014" y="1548"/>
                      <a:pt x="9014" y="1496"/>
                      <a:pt x="9073" y="1469"/>
                    </a:cubicBezTo>
                    <a:lnTo>
                      <a:pt x="9626" y="1144"/>
                    </a:lnTo>
                    <a:cubicBezTo>
                      <a:pt x="9655" y="1130"/>
                      <a:pt x="9689" y="1124"/>
                      <a:pt x="9722" y="1124"/>
                    </a:cubicBezTo>
                    <a:close/>
                    <a:moveTo>
                      <a:pt x="6413" y="1533"/>
                    </a:moveTo>
                    <a:cubicBezTo>
                      <a:pt x="6447" y="1533"/>
                      <a:pt x="6481" y="1540"/>
                      <a:pt x="6506" y="1555"/>
                    </a:cubicBezTo>
                    <a:lnTo>
                      <a:pt x="6542" y="1576"/>
                    </a:lnTo>
                    <a:cubicBezTo>
                      <a:pt x="6592" y="1605"/>
                      <a:pt x="6592" y="1655"/>
                      <a:pt x="6542" y="1684"/>
                    </a:cubicBezTo>
                    <a:lnTo>
                      <a:pt x="6319" y="1807"/>
                    </a:lnTo>
                    <a:cubicBezTo>
                      <a:pt x="6294" y="1824"/>
                      <a:pt x="6262" y="1833"/>
                      <a:pt x="6229" y="1833"/>
                    </a:cubicBezTo>
                    <a:cubicBezTo>
                      <a:pt x="6196" y="1833"/>
                      <a:pt x="6162" y="1824"/>
                      <a:pt x="6133" y="1807"/>
                    </a:cubicBezTo>
                    <a:lnTo>
                      <a:pt x="6104" y="1791"/>
                    </a:lnTo>
                    <a:cubicBezTo>
                      <a:pt x="6047" y="1755"/>
                      <a:pt x="6047" y="1712"/>
                      <a:pt x="6104" y="1684"/>
                    </a:cubicBezTo>
                    <a:lnTo>
                      <a:pt x="6319" y="1555"/>
                    </a:lnTo>
                    <a:cubicBezTo>
                      <a:pt x="6344" y="1540"/>
                      <a:pt x="6379" y="1533"/>
                      <a:pt x="6413" y="1533"/>
                    </a:cubicBezTo>
                    <a:close/>
                    <a:moveTo>
                      <a:pt x="7211" y="1425"/>
                    </a:moveTo>
                    <a:cubicBezTo>
                      <a:pt x="7245" y="1425"/>
                      <a:pt x="7279" y="1432"/>
                      <a:pt x="7304" y="1446"/>
                    </a:cubicBezTo>
                    <a:lnTo>
                      <a:pt x="7520" y="1576"/>
                    </a:lnTo>
                    <a:cubicBezTo>
                      <a:pt x="7570" y="1605"/>
                      <a:pt x="7570" y="1655"/>
                      <a:pt x="7520" y="1684"/>
                    </a:cubicBezTo>
                    <a:lnTo>
                      <a:pt x="7298" y="1807"/>
                    </a:lnTo>
                    <a:cubicBezTo>
                      <a:pt x="7272" y="1824"/>
                      <a:pt x="7237" y="1833"/>
                      <a:pt x="7203" y="1833"/>
                    </a:cubicBezTo>
                    <a:cubicBezTo>
                      <a:pt x="7169" y="1833"/>
                      <a:pt x="7135" y="1824"/>
                      <a:pt x="7110" y="1807"/>
                    </a:cubicBezTo>
                    <a:lnTo>
                      <a:pt x="6894" y="1684"/>
                    </a:lnTo>
                    <a:cubicBezTo>
                      <a:pt x="6844" y="1655"/>
                      <a:pt x="6844" y="1605"/>
                      <a:pt x="6894" y="1576"/>
                    </a:cubicBezTo>
                    <a:lnTo>
                      <a:pt x="7116" y="1446"/>
                    </a:lnTo>
                    <a:cubicBezTo>
                      <a:pt x="7142" y="1432"/>
                      <a:pt x="7177" y="1425"/>
                      <a:pt x="7211" y="1425"/>
                    </a:cubicBezTo>
                    <a:close/>
                    <a:moveTo>
                      <a:pt x="8045" y="1504"/>
                    </a:moveTo>
                    <a:cubicBezTo>
                      <a:pt x="8079" y="1504"/>
                      <a:pt x="8113" y="1511"/>
                      <a:pt x="8138" y="1526"/>
                    </a:cubicBezTo>
                    <a:lnTo>
                      <a:pt x="8376" y="1662"/>
                    </a:lnTo>
                    <a:cubicBezTo>
                      <a:pt x="8433" y="1691"/>
                      <a:pt x="8433" y="1741"/>
                      <a:pt x="8376" y="1770"/>
                    </a:cubicBezTo>
                    <a:lnTo>
                      <a:pt x="8167" y="1893"/>
                    </a:lnTo>
                    <a:cubicBezTo>
                      <a:pt x="8142" y="1907"/>
                      <a:pt x="8108" y="1914"/>
                      <a:pt x="8074" y="1914"/>
                    </a:cubicBezTo>
                    <a:cubicBezTo>
                      <a:pt x="8039" y="1914"/>
                      <a:pt x="8005" y="1907"/>
                      <a:pt x="7979" y="1893"/>
                    </a:cubicBezTo>
                    <a:lnTo>
                      <a:pt x="7743" y="1755"/>
                    </a:lnTo>
                    <a:cubicBezTo>
                      <a:pt x="7693" y="1727"/>
                      <a:pt x="7693" y="1677"/>
                      <a:pt x="7743" y="1648"/>
                    </a:cubicBezTo>
                    <a:lnTo>
                      <a:pt x="7951" y="1526"/>
                    </a:lnTo>
                    <a:cubicBezTo>
                      <a:pt x="7976" y="1511"/>
                      <a:pt x="8010" y="1504"/>
                      <a:pt x="8045" y="1504"/>
                    </a:cubicBezTo>
                    <a:close/>
                    <a:moveTo>
                      <a:pt x="8893" y="1600"/>
                    </a:moveTo>
                    <a:cubicBezTo>
                      <a:pt x="8927" y="1600"/>
                      <a:pt x="8961" y="1608"/>
                      <a:pt x="8986" y="1626"/>
                    </a:cubicBezTo>
                    <a:lnTo>
                      <a:pt x="9195" y="1748"/>
                    </a:lnTo>
                    <a:cubicBezTo>
                      <a:pt x="9245" y="1777"/>
                      <a:pt x="9245" y="1827"/>
                      <a:pt x="9195" y="1857"/>
                    </a:cubicBezTo>
                    <a:lnTo>
                      <a:pt x="8957" y="1993"/>
                    </a:lnTo>
                    <a:cubicBezTo>
                      <a:pt x="8932" y="2008"/>
                      <a:pt x="8898" y="2015"/>
                      <a:pt x="8864" y="2015"/>
                    </a:cubicBezTo>
                    <a:cubicBezTo>
                      <a:pt x="8830" y="2015"/>
                      <a:pt x="8796" y="2008"/>
                      <a:pt x="8771" y="1993"/>
                    </a:cubicBezTo>
                    <a:lnTo>
                      <a:pt x="8562" y="1871"/>
                    </a:lnTo>
                    <a:cubicBezTo>
                      <a:pt x="8505" y="1841"/>
                      <a:pt x="8505" y="1791"/>
                      <a:pt x="8562" y="1764"/>
                    </a:cubicBezTo>
                    <a:lnTo>
                      <a:pt x="8798" y="1626"/>
                    </a:lnTo>
                    <a:cubicBezTo>
                      <a:pt x="8824" y="1608"/>
                      <a:pt x="8859" y="1600"/>
                      <a:pt x="8893" y="1600"/>
                    </a:cubicBezTo>
                    <a:close/>
                    <a:moveTo>
                      <a:pt x="6721" y="1712"/>
                    </a:moveTo>
                    <a:cubicBezTo>
                      <a:pt x="6755" y="1712"/>
                      <a:pt x="6790" y="1720"/>
                      <a:pt x="6815" y="1734"/>
                    </a:cubicBezTo>
                    <a:lnTo>
                      <a:pt x="7023" y="1857"/>
                    </a:lnTo>
                    <a:cubicBezTo>
                      <a:pt x="7082" y="1884"/>
                      <a:pt x="7073" y="1936"/>
                      <a:pt x="7023" y="1964"/>
                    </a:cubicBezTo>
                    <a:lnTo>
                      <a:pt x="6808" y="2093"/>
                    </a:lnTo>
                    <a:cubicBezTo>
                      <a:pt x="6783" y="2108"/>
                      <a:pt x="6749" y="2115"/>
                      <a:pt x="6714" y="2115"/>
                    </a:cubicBezTo>
                    <a:cubicBezTo>
                      <a:pt x="6680" y="2115"/>
                      <a:pt x="6646" y="2108"/>
                      <a:pt x="6621" y="2093"/>
                    </a:cubicBezTo>
                    <a:lnTo>
                      <a:pt x="6406" y="1971"/>
                    </a:lnTo>
                    <a:cubicBezTo>
                      <a:pt x="6356" y="1936"/>
                      <a:pt x="6356" y="1893"/>
                      <a:pt x="6413" y="1857"/>
                    </a:cubicBezTo>
                    <a:lnTo>
                      <a:pt x="6628" y="1734"/>
                    </a:lnTo>
                    <a:cubicBezTo>
                      <a:pt x="6653" y="1720"/>
                      <a:pt x="6687" y="1712"/>
                      <a:pt x="6721" y="1712"/>
                    </a:cubicBezTo>
                    <a:close/>
                    <a:moveTo>
                      <a:pt x="10201" y="1403"/>
                    </a:moveTo>
                    <a:cubicBezTo>
                      <a:pt x="10235" y="1403"/>
                      <a:pt x="10269" y="1411"/>
                      <a:pt x="10294" y="1425"/>
                    </a:cubicBezTo>
                    <a:lnTo>
                      <a:pt x="10517" y="1555"/>
                    </a:lnTo>
                    <a:cubicBezTo>
                      <a:pt x="10567" y="1582"/>
                      <a:pt x="10567" y="1626"/>
                      <a:pt x="10517" y="1662"/>
                    </a:cubicBezTo>
                    <a:lnTo>
                      <a:pt x="9747" y="2100"/>
                    </a:lnTo>
                    <a:cubicBezTo>
                      <a:pt x="9722" y="2115"/>
                      <a:pt x="9688" y="2122"/>
                      <a:pt x="9654" y="2122"/>
                    </a:cubicBezTo>
                    <a:cubicBezTo>
                      <a:pt x="9620" y="2122"/>
                      <a:pt x="9586" y="2115"/>
                      <a:pt x="9561" y="2100"/>
                    </a:cubicBezTo>
                    <a:lnTo>
                      <a:pt x="9338" y="1971"/>
                    </a:lnTo>
                    <a:cubicBezTo>
                      <a:pt x="9288" y="1943"/>
                      <a:pt x="9288" y="1893"/>
                      <a:pt x="9338" y="1864"/>
                    </a:cubicBezTo>
                    <a:lnTo>
                      <a:pt x="10108" y="1425"/>
                    </a:lnTo>
                    <a:cubicBezTo>
                      <a:pt x="10133" y="1411"/>
                      <a:pt x="10167" y="1403"/>
                      <a:pt x="10201" y="1403"/>
                    </a:cubicBezTo>
                    <a:close/>
                    <a:moveTo>
                      <a:pt x="5924" y="1814"/>
                    </a:moveTo>
                    <a:cubicBezTo>
                      <a:pt x="5958" y="1814"/>
                      <a:pt x="5993" y="1820"/>
                      <a:pt x="6018" y="1834"/>
                    </a:cubicBezTo>
                    <a:lnTo>
                      <a:pt x="6054" y="1857"/>
                    </a:lnTo>
                    <a:cubicBezTo>
                      <a:pt x="6104" y="1884"/>
                      <a:pt x="6104" y="1936"/>
                      <a:pt x="6054" y="1964"/>
                    </a:cubicBezTo>
                    <a:lnTo>
                      <a:pt x="5809" y="2100"/>
                    </a:lnTo>
                    <a:cubicBezTo>
                      <a:pt x="5784" y="2118"/>
                      <a:pt x="5751" y="2127"/>
                      <a:pt x="5718" y="2127"/>
                    </a:cubicBezTo>
                    <a:cubicBezTo>
                      <a:pt x="5685" y="2127"/>
                      <a:pt x="5651" y="2118"/>
                      <a:pt x="5622" y="2100"/>
                    </a:cubicBezTo>
                    <a:lnTo>
                      <a:pt x="5593" y="2086"/>
                    </a:lnTo>
                    <a:cubicBezTo>
                      <a:pt x="5536" y="2050"/>
                      <a:pt x="5543" y="2007"/>
                      <a:pt x="5593" y="1979"/>
                    </a:cubicBezTo>
                    <a:lnTo>
                      <a:pt x="5831" y="1834"/>
                    </a:lnTo>
                    <a:cubicBezTo>
                      <a:pt x="5856" y="1820"/>
                      <a:pt x="5890" y="1814"/>
                      <a:pt x="5924" y="1814"/>
                    </a:cubicBezTo>
                    <a:close/>
                    <a:moveTo>
                      <a:pt x="10689" y="1684"/>
                    </a:moveTo>
                    <a:cubicBezTo>
                      <a:pt x="10723" y="1684"/>
                      <a:pt x="10757" y="1691"/>
                      <a:pt x="10782" y="1705"/>
                    </a:cubicBezTo>
                    <a:lnTo>
                      <a:pt x="10998" y="1834"/>
                    </a:lnTo>
                    <a:cubicBezTo>
                      <a:pt x="11057" y="1864"/>
                      <a:pt x="11057" y="1914"/>
                      <a:pt x="10998" y="1943"/>
                    </a:cubicBezTo>
                    <a:lnTo>
                      <a:pt x="10653" y="2143"/>
                    </a:lnTo>
                    <a:cubicBezTo>
                      <a:pt x="10628" y="2158"/>
                      <a:pt x="10594" y="2165"/>
                      <a:pt x="10560" y="2165"/>
                    </a:cubicBezTo>
                    <a:cubicBezTo>
                      <a:pt x="10526" y="2165"/>
                      <a:pt x="10492" y="2158"/>
                      <a:pt x="10467" y="2143"/>
                    </a:cubicBezTo>
                    <a:lnTo>
                      <a:pt x="10251" y="2014"/>
                    </a:lnTo>
                    <a:cubicBezTo>
                      <a:pt x="10194" y="1986"/>
                      <a:pt x="10194" y="1936"/>
                      <a:pt x="10251" y="1907"/>
                    </a:cubicBezTo>
                    <a:lnTo>
                      <a:pt x="10596" y="1705"/>
                    </a:lnTo>
                    <a:cubicBezTo>
                      <a:pt x="10621" y="1691"/>
                      <a:pt x="10655" y="1684"/>
                      <a:pt x="10689" y="1684"/>
                    </a:cubicBezTo>
                    <a:close/>
                    <a:moveTo>
                      <a:pt x="7563" y="1785"/>
                    </a:moveTo>
                    <a:cubicBezTo>
                      <a:pt x="7597" y="1785"/>
                      <a:pt x="7631" y="1792"/>
                      <a:pt x="7656" y="1807"/>
                    </a:cubicBezTo>
                    <a:lnTo>
                      <a:pt x="7893" y="1943"/>
                    </a:lnTo>
                    <a:cubicBezTo>
                      <a:pt x="7944" y="1971"/>
                      <a:pt x="7944" y="2022"/>
                      <a:pt x="7893" y="2050"/>
                    </a:cubicBezTo>
                    <a:lnTo>
                      <a:pt x="7670" y="2179"/>
                    </a:lnTo>
                    <a:cubicBezTo>
                      <a:pt x="7645" y="2194"/>
                      <a:pt x="7613" y="2201"/>
                      <a:pt x="7580" y="2201"/>
                    </a:cubicBezTo>
                    <a:cubicBezTo>
                      <a:pt x="7546" y="2201"/>
                      <a:pt x="7512" y="2194"/>
                      <a:pt x="7484" y="2179"/>
                    </a:cubicBezTo>
                    <a:lnTo>
                      <a:pt x="7246" y="2043"/>
                    </a:lnTo>
                    <a:cubicBezTo>
                      <a:pt x="7196" y="2007"/>
                      <a:pt x="7196" y="1964"/>
                      <a:pt x="7246" y="1927"/>
                    </a:cubicBezTo>
                    <a:lnTo>
                      <a:pt x="7470" y="1807"/>
                    </a:lnTo>
                    <a:cubicBezTo>
                      <a:pt x="7495" y="1792"/>
                      <a:pt x="7529" y="1785"/>
                      <a:pt x="7563" y="1785"/>
                    </a:cubicBezTo>
                    <a:close/>
                    <a:moveTo>
                      <a:pt x="8383" y="1893"/>
                    </a:moveTo>
                    <a:cubicBezTo>
                      <a:pt x="8417" y="1893"/>
                      <a:pt x="8451" y="1902"/>
                      <a:pt x="8476" y="1921"/>
                    </a:cubicBezTo>
                    <a:lnTo>
                      <a:pt x="8685" y="2043"/>
                    </a:lnTo>
                    <a:cubicBezTo>
                      <a:pt x="8735" y="2072"/>
                      <a:pt x="8735" y="2122"/>
                      <a:pt x="8685" y="2152"/>
                    </a:cubicBezTo>
                    <a:lnTo>
                      <a:pt x="8476" y="2272"/>
                    </a:lnTo>
                    <a:cubicBezTo>
                      <a:pt x="8451" y="2287"/>
                      <a:pt x="8417" y="2294"/>
                      <a:pt x="8383" y="2294"/>
                    </a:cubicBezTo>
                    <a:cubicBezTo>
                      <a:pt x="8349" y="2294"/>
                      <a:pt x="8315" y="2287"/>
                      <a:pt x="8290" y="2272"/>
                    </a:cubicBezTo>
                    <a:lnTo>
                      <a:pt x="8074" y="2152"/>
                    </a:lnTo>
                    <a:cubicBezTo>
                      <a:pt x="8022" y="2122"/>
                      <a:pt x="8022" y="2072"/>
                      <a:pt x="8081" y="2043"/>
                    </a:cubicBezTo>
                    <a:lnTo>
                      <a:pt x="8290" y="1921"/>
                    </a:lnTo>
                    <a:cubicBezTo>
                      <a:pt x="8315" y="1902"/>
                      <a:pt x="8349" y="1893"/>
                      <a:pt x="8383" y="1893"/>
                    </a:cubicBezTo>
                    <a:close/>
                    <a:moveTo>
                      <a:pt x="5414" y="2107"/>
                    </a:moveTo>
                    <a:cubicBezTo>
                      <a:pt x="5448" y="2107"/>
                      <a:pt x="5482" y="2115"/>
                      <a:pt x="5507" y="2129"/>
                    </a:cubicBezTo>
                    <a:lnTo>
                      <a:pt x="5543" y="2152"/>
                    </a:lnTo>
                    <a:cubicBezTo>
                      <a:pt x="5593" y="2179"/>
                      <a:pt x="5593" y="2229"/>
                      <a:pt x="5543" y="2259"/>
                    </a:cubicBezTo>
                    <a:lnTo>
                      <a:pt x="5327" y="2381"/>
                    </a:lnTo>
                    <a:cubicBezTo>
                      <a:pt x="5302" y="2396"/>
                      <a:pt x="5268" y="2403"/>
                      <a:pt x="5234" y="2403"/>
                    </a:cubicBezTo>
                    <a:cubicBezTo>
                      <a:pt x="5200" y="2403"/>
                      <a:pt x="5166" y="2396"/>
                      <a:pt x="5141" y="2381"/>
                    </a:cubicBezTo>
                    <a:lnTo>
                      <a:pt x="5112" y="2359"/>
                    </a:lnTo>
                    <a:cubicBezTo>
                      <a:pt x="5055" y="2331"/>
                      <a:pt x="5055" y="2281"/>
                      <a:pt x="5112" y="2252"/>
                    </a:cubicBezTo>
                    <a:lnTo>
                      <a:pt x="5321" y="2129"/>
                    </a:lnTo>
                    <a:cubicBezTo>
                      <a:pt x="5346" y="2115"/>
                      <a:pt x="5380" y="2107"/>
                      <a:pt x="5414" y="2107"/>
                    </a:cubicBezTo>
                    <a:close/>
                    <a:moveTo>
                      <a:pt x="6233" y="1993"/>
                    </a:moveTo>
                    <a:cubicBezTo>
                      <a:pt x="6267" y="1993"/>
                      <a:pt x="6301" y="2000"/>
                      <a:pt x="6326" y="2014"/>
                    </a:cubicBezTo>
                    <a:lnTo>
                      <a:pt x="6535" y="2136"/>
                    </a:lnTo>
                    <a:cubicBezTo>
                      <a:pt x="6592" y="2166"/>
                      <a:pt x="6592" y="2216"/>
                      <a:pt x="6535" y="2245"/>
                    </a:cubicBezTo>
                    <a:lnTo>
                      <a:pt x="6297" y="2388"/>
                    </a:lnTo>
                    <a:cubicBezTo>
                      <a:pt x="6272" y="2403"/>
                      <a:pt x="6238" y="2410"/>
                      <a:pt x="6204" y="2410"/>
                    </a:cubicBezTo>
                    <a:cubicBezTo>
                      <a:pt x="6170" y="2410"/>
                      <a:pt x="6136" y="2403"/>
                      <a:pt x="6111" y="2388"/>
                    </a:cubicBezTo>
                    <a:lnTo>
                      <a:pt x="5895" y="2259"/>
                    </a:lnTo>
                    <a:cubicBezTo>
                      <a:pt x="5845" y="2229"/>
                      <a:pt x="5845" y="2186"/>
                      <a:pt x="5895" y="2152"/>
                    </a:cubicBezTo>
                    <a:lnTo>
                      <a:pt x="6140" y="2014"/>
                    </a:lnTo>
                    <a:cubicBezTo>
                      <a:pt x="6165" y="2000"/>
                      <a:pt x="6199" y="1993"/>
                      <a:pt x="6233" y="1993"/>
                    </a:cubicBezTo>
                    <a:close/>
                    <a:moveTo>
                      <a:pt x="9166" y="2000"/>
                    </a:moveTo>
                    <a:cubicBezTo>
                      <a:pt x="9200" y="2000"/>
                      <a:pt x="9234" y="2008"/>
                      <a:pt x="9259" y="2022"/>
                    </a:cubicBezTo>
                    <a:lnTo>
                      <a:pt x="9475" y="2152"/>
                    </a:lnTo>
                    <a:cubicBezTo>
                      <a:pt x="9532" y="2179"/>
                      <a:pt x="9532" y="2229"/>
                      <a:pt x="9475" y="2259"/>
                    </a:cubicBezTo>
                    <a:lnTo>
                      <a:pt x="9238" y="2395"/>
                    </a:lnTo>
                    <a:cubicBezTo>
                      <a:pt x="9212" y="2410"/>
                      <a:pt x="9178" y="2417"/>
                      <a:pt x="9144" y="2417"/>
                    </a:cubicBezTo>
                    <a:cubicBezTo>
                      <a:pt x="9109" y="2417"/>
                      <a:pt x="9075" y="2410"/>
                      <a:pt x="9050" y="2395"/>
                    </a:cubicBezTo>
                    <a:lnTo>
                      <a:pt x="8828" y="2266"/>
                    </a:lnTo>
                    <a:cubicBezTo>
                      <a:pt x="8778" y="2238"/>
                      <a:pt x="8778" y="2186"/>
                      <a:pt x="8835" y="2159"/>
                    </a:cubicBezTo>
                    <a:lnTo>
                      <a:pt x="9073" y="2022"/>
                    </a:lnTo>
                    <a:cubicBezTo>
                      <a:pt x="9098" y="2008"/>
                      <a:pt x="9132" y="2000"/>
                      <a:pt x="9166" y="2000"/>
                    </a:cubicBezTo>
                    <a:close/>
                    <a:moveTo>
                      <a:pt x="10072" y="2043"/>
                    </a:moveTo>
                    <a:cubicBezTo>
                      <a:pt x="10106" y="2043"/>
                      <a:pt x="10140" y="2051"/>
                      <a:pt x="10165" y="2065"/>
                    </a:cubicBezTo>
                    <a:lnTo>
                      <a:pt x="10380" y="2195"/>
                    </a:lnTo>
                    <a:cubicBezTo>
                      <a:pt x="10437" y="2222"/>
                      <a:pt x="10437" y="2266"/>
                      <a:pt x="10380" y="2302"/>
                    </a:cubicBezTo>
                    <a:lnTo>
                      <a:pt x="10144" y="2438"/>
                    </a:lnTo>
                    <a:cubicBezTo>
                      <a:pt x="10118" y="2453"/>
                      <a:pt x="10084" y="2460"/>
                      <a:pt x="10049" y="2460"/>
                    </a:cubicBezTo>
                    <a:cubicBezTo>
                      <a:pt x="10015" y="2460"/>
                      <a:pt x="9981" y="2453"/>
                      <a:pt x="9956" y="2438"/>
                    </a:cubicBezTo>
                    <a:lnTo>
                      <a:pt x="9740" y="2309"/>
                    </a:lnTo>
                    <a:cubicBezTo>
                      <a:pt x="9683" y="2281"/>
                      <a:pt x="9683" y="2229"/>
                      <a:pt x="9740" y="2202"/>
                    </a:cubicBezTo>
                    <a:lnTo>
                      <a:pt x="9978" y="2065"/>
                    </a:lnTo>
                    <a:cubicBezTo>
                      <a:pt x="10003" y="2051"/>
                      <a:pt x="10037" y="2043"/>
                      <a:pt x="10072" y="2043"/>
                    </a:cubicBezTo>
                    <a:close/>
                    <a:moveTo>
                      <a:pt x="7074" y="2064"/>
                    </a:moveTo>
                    <a:cubicBezTo>
                      <a:pt x="7108" y="2064"/>
                      <a:pt x="7142" y="2071"/>
                      <a:pt x="7168" y="2086"/>
                    </a:cubicBezTo>
                    <a:lnTo>
                      <a:pt x="7405" y="2222"/>
                    </a:lnTo>
                    <a:cubicBezTo>
                      <a:pt x="7455" y="2259"/>
                      <a:pt x="7455" y="2302"/>
                      <a:pt x="7405" y="2331"/>
                    </a:cubicBezTo>
                    <a:lnTo>
                      <a:pt x="7189" y="2461"/>
                    </a:lnTo>
                    <a:cubicBezTo>
                      <a:pt x="7160" y="2474"/>
                      <a:pt x="7126" y="2481"/>
                      <a:pt x="7092" y="2481"/>
                    </a:cubicBezTo>
                    <a:cubicBezTo>
                      <a:pt x="7058" y="2481"/>
                      <a:pt x="7024" y="2474"/>
                      <a:pt x="6996" y="2461"/>
                    </a:cubicBezTo>
                    <a:lnTo>
                      <a:pt x="6758" y="2324"/>
                    </a:lnTo>
                    <a:cubicBezTo>
                      <a:pt x="6708" y="2295"/>
                      <a:pt x="6708" y="2245"/>
                      <a:pt x="6758" y="2216"/>
                    </a:cubicBezTo>
                    <a:lnTo>
                      <a:pt x="6980" y="2086"/>
                    </a:lnTo>
                    <a:cubicBezTo>
                      <a:pt x="7005" y="2071"/>
                      <a:pt x="7039" y="2064"/>
                      <a:pt x="7074" y="2064"/>
                    </a:cubicBezTo>
                    <a:close/>
                    <a:moveTo>
                      <a:pt x="7901" y="2173"/>
                    </a:moveTo>
                    <a:cubicBezTo>
                      <a:pt x="7935" y="2173"/>
                      <a:pt x="7970" y="2180"/>
                      <a:pt x="7995" y="2195"/>
                    </a:cubicBezTo>
                    <a:lnTo>
                      <a:pt x="8203" y="2316"/>
                    </a:lnTo>
                    <a:cubicBezTo>
                      <a:pt x="8253" y="2352"/>
                      <a:pt x="8253" y="2395"/>
                      <a:pt x="8203" y="2424"/>
                    </a:cubicBezTo>
                    <a:lnTo>
                      <a:pt x="7979" y="2554"/>
                    </a:lnTo>
                    <a:cubicBezTo>
                      <a:pt x="7954" y="2568"/>
                      <a:pt x="7920" y="2576"/>
                      <a:pt x="7886" y="2576"/>
                    </a:cubicBezTo>
                    <a:cubicBezTo>
                      <a:pt x="7852" y="2576"/>
                      <a:pt x="7818" y="2568"/>
                      <a:pt x="7793" y="2554"/>
                    </a:cubicBezTo>
                    <a:lnTo>
                      <a:pt x="7584" y="2431"/>
                    </a:lnTo>
                    <a:cubicBezTo>
                      <a:pt x="7534" y="2402"/>
                      <a:pt x="7534" y="2352"/>
                      <a:pt x="7584" y="2324"/>
                    </a:cubicBezTo>
                    <a:lnTo>
                      <a:pt x="7806" y="2195"/>
                    </a:lnTo>
                    <a:cubicBezTo>
                      <a:pt x="7832" y="2180"/>
                      <a:pt x="7867" y="2173"/>
                      <a:pt x="7901" y="2173"/>
                    </a:cubicBezTo>
                    <a:close/>
                    <a:moveTo>
                      <a:pt x="5723" y="2288"/>
                    </a:moveTo>
                    <a:cubicBezTo>
                      <a:pt x="5757" y="2288"/>
                      <a:pt x="5791" y="2295"/>
                      <a:pt x="5816" y="2309"/>
                    </a:cubicBezTo>
                    <a:lnTo>
                      <a:pt x="6024" y="2431"/>
                    </a:lnTo>
                    <a:cubicBezTo>
                      <a:pt x="6081" y="2461"/>
                      <a:pt x="6081" y="2511"/>
                      <a:pt x="6024" y="2540"/>
                    </a:cubicBezTo>
                    <a:lnTo>
                      <a:pt x="5816" y="2661"/>
                    </a:lnTo>
                    <a:cubicBezTo>
                      <a:pt x="5791" y="2675"/>
                      <a:pt x="5757" y="2683"/>
                      <a:pt x="5723" y="2683"/>
                    </a:cubicBezTo>
                    <a:cubicBezTo>
                      <a:pt x="5688" y="2683"/>
                      <a:pt x="5654" y="2675"/>
                      <a:pt x="5629" y="2661"/>
                    </a:cubicBezTo>
                    <a:lnTo>
                      <a:pt x="5414" y="2540"/>
                    </a:lnTo>
                    <a:cubicBezTo>
                      <a:pt x="5364" y="2511"/>
                      <a:pt x="5364" y="2461"/>
                      <a:pt x="5414" y="2431"/>
                    </a:cubicBezTo>
                    <a:lnTo>
                      <a:pt x="5629" y="2309"/>
                    </a:lnTo>
                    <a:cubicBezTo>
                      <a:pt x="5654" y="2295"/>
                      <a:pt x="5688" y="2288"/>
                      <a:pt x="5723" y="2288"/>
                    </a:cubicBezTo>
                    <a:close/>
                    <a:moveTo>
                      <a:pt x="4932" y="2388"/>
                    </a:moveTo>
                    <a:cubicBezTo>
                      <a:pt x="4967" y="2388"/>
                      <a:pt x="5001" y="2396"/>
                      <a:pt x="5026" y="2410"/>
                    </a:cubicBezTo>
                    <a:lnTo>
                      <a:pt x="5062" y="2431"/>
                    </a:lnTo>
                    <a:cubicBezTo>
                      <a:pt x="5112" y="2461"/>
                      <a:pt x="5112" y="2511"/>
                      <a:pt x="5062" y="2540"/>
                    </a:cubicBezTo>
                    <a:lnTo>
                      <a:pt x="4839" y="2669"/>
                    </a:lnTo>
                    <a:cubicBezTo>
                      <a:pt x="4813" y="2683"/>
                      <a:pt x="4779" y="2690"/>
                      <a:pt x="4745" y="2690"/>
                    </a:cubicBezTo>
                    <a:cubicBezTo>
                      <a:pt x="4710" y="2690"/>
                      <a:pt x="4676" y="2683"/>
                      <a:pt x="4651" y="2669"/>
                    </a:cubicBezTo>
                    <a:lnTo>
                      <a:pt x="4615" y="2647"/>
                    </a:lnTo>
                    <a:cubicBezTo>
                      <a:pt x="4565" y="2617"/>
                      <a:pt x="4565" y="2567"/>
                      <a:pt x="4615" y="2540"/>
                    </a:cubicBezTo>
                    <a:lnTo>
                      <a:pt x="4839" y="2410"/>
                    </a:lnTo>
                    <a:cubicBezTo>
                      <a:pt x="4864" y="2396"/>
                      <a:pt x="4898" y="2388"/>
                      <a:pt x="4932" y="2388"/>
                    </a:cubicBezTo>
                    <a:close/>
                    <a:moveTo>
                      <a:pt x="8655" y="2295"/>
                    </a:moveTo>
                    <a:cubicBezTo>
                      <a:pt x="8689" y="2295"/>
                      <a:pt x="8723" y="2302"/>
                      <a:pt x="8748" y="2316"/>
                    </a:cubicBezTo>
                    <a:lnTo>
                      <a:pt x="8971" y="2445"/>
                    </a:lnTo>
                    <a:cubicBezTo>
                      <a:pt x="9023" y="2474"/>
                      <a:pt x="9023" y="2524"/>
                      <a:pt x="8964" y="2554"/>
                    </a:cubicBezTo>
                    <a:lnTo>
                      <a:pt x="8755" y="2676"/>
                    </a:lnTo>
                    <a:cubicBezTo>
                      <a:pt x="8730" y="2690"/>
                      <a:pt x="8696" y="2697"/>
                      <a:pt x="8662" y="2697"/>
                    </a:cubicBezTo>
                    <a:cubicBezTo>
                      <a:pt x="8628" y="2697"/>
                      <a:pt x="8594" y="2690"/>
                      <a:pt x="8569" y="2676"/>
                    </a:cubicBezTo>
                    <a:lnTo>
                      <a:pt x="8346" y="2547"/>
                    </a:lnTo>
                    <a:cubicBezTo>
                      <a:pt x="8296" y="2517"/>
                      <a:pt x="8296" y="2467"/>
                      <a:pt x="8346" y="2438"/>
                    </a:cubicBezTo>
                    <a:lnTo>
                      <a:pt x="8562" y="2316"/>
                    </a:lnTo>
                    <a:cubicBezTo>
                      <a:pt x="8587" y="2302"/>
                      <a:pt x="8621" y="2295"/>
                      <a:pt x="8655" y="2295"/>
                    </a:cubicBezTo>
                    <a:close/>
                    <a:moveTo>
                      <a:pt x="9561" y="2338"/>
                    </a:moveTo>
                    <a:cubicBezTo>
                      <a:pt x="9595" y="2338"/>
                      <a:pt x="9629" y="2345"/>
                      <a:pt x="9654" y="2359"/>
                    </a:cubicBezTo>
                    <a:lnTo>
                      <a:pt x="9877" y="2488"/>
                    </a:lnTo>
                    <a:cubicBezTo>
                      <a:pt x="9928" y="2517"/>
                      <a:pt x="9928" y="2561"/>
                      <a:pt x="9870" y="2597"/>
                    </a:cubicBezTo>
                    <a:lnTo>
                      <a:pt x="9661" y="2719"/>
                    </a:lnTo>
                    <a:cubicBezTo>
                      <a:pt x="9636" y="2733"/>
                      <a:pt x="9602" y="2740"/>
                      <a:pt x="9568" y="2740"/>
                    </a:cubicBezTo>
                    <a:cubicBezTo>
                      <a:pt x="9534" y="2740"/>
                      <a:pt x="9500" y="2733"/>
                      <a:pt x="9475" y="2719"/>
                    </a:cubicBezTo>
                    <a:lnTo>
                      <a:pt x="9252" y="2590"/>
                    </a:lnTo>
                    <a:cubicBezTo>
                      <a:pt x="9202" y="2561"/>
                      <a:pt x="9202" y="2511"/>
                      <a:pt x="9259" y="2481"/>
                    </a:cubicBezTo>
                    <a:lnTo>
                      <a:pt x="9468" y="2359"/>
                    </a:lnTo>
                    <a:cubicBezTo>
                      <a:pt x="9493" y="2345"/>
                      <a:pt x="9527" y="2338"/>
                      <a:pt x="9561" y="2338"/>
                    </a:cubicBezTo>
                    <a:close/>
                    <a:moveTo>
                      <a:pt x="6585" y="2345"/>
                    </a:moveTo>
                    <a:cubicBezTo>
                      <a:pt x="6619" y="2345"/>
                      <a:pt x="6653" y="2353"/>
                      <a:pt x="6678" y="2367"/>
                    </a:cubicBezTo>
                    <a:lnTo>
                      <a:pt x="6916" y="2511"/>
                    </a:lnTo>
                    <a:cubicBezTo>
                      <a:pt x="6966" y="2540"/>
                      <a:pt x="6966" y="2590"/>
                      <a:pt x="6916" y="2617"/>
                    </a:cubicBezTo>
                    <a:lnTo>
                      <a:pt x="6678" y="2756"/>
                    </a:lnTo>
                    <a:cubicBezTo>
                      <a:pt x="6650" y="2769"/>
                      <a:pt x="6616" y="2776"/>
                      <a:pt x="6582" y="2776"/>
                    </a:cubicBezTo>
                    <a:cubicBezTo>
                      <a:pt x="6548" y="2776"/>
                      <a:pt x="6514" y="2769"/>
                      <a:pt x="6485" y="2756"/>
                    </a:cubicBezTo>
                    <a:lnTo>
                      <a:pt x="6247" y="2617"/>
                    </a:lnTo>
                    <a:cubicBezTo>
                      <a:pt x="6197" y="2590"/>
                      <a:pt x="6197" y="2540"/>
                      <a:pt x="6254" y="2511"/>
                    </a:cubicBezTo>
                    <a:lnTo>
                      <a:pt x="6492" y="2367"/>
                    </a:lnTo>
                    <a:cubicBezTo>
                      <a:pt x="6517" y="2353"/>
                      <a:pt x="6551" y="2345"/>
                      <a:pt x="6585" y="2345"/>
                    </a:cubicBezTo>
                    <a:close/>
                    <a:moveTo>
                      <a:pt x="7408" y="2461"/>
                    </a:moveTo>
                    <a:cubicBezTo>
                      <a:pt x="7442" y="2461"/>
                      <a:pt x="7476" y="2467"/>
                      <a:pt x="7505" y="2481"/>
                    </a:cubicBezTo>
                    <a:lnTo>
                      <a:pt x="7713" y="2604"/>
                    </a:lnTo>
                    <a:cubicBezTo>
                      <a:pt x="7763" y="2633"/>
                      <a:pt x="7763" y="2683"/>
                      <a:pt x="7713" y="2712"/>
                    </a:cubicBezTo>
                    <a:lnTo>
                      <a:pt x="7491" y="2833"/>
                    </a:lnTo>
                    <a:cubicBezTo>
                      <a:pt x="7466" y="2851"/>
                      <a:pt x="7432" y="2860"/>
                      <a:pt x="7398" y="2860"/>
                    </a:cubicBezTo>
                    <a:cubicBezTo>
                      <a:pt x="7364" y="2860"/>
                      <a:pt x="7329" y="2851"/>
                      <a:pt x="7304" y="2833"/>
                    </a:cubicBezTo>
                    <a:lnTo>
                      <a:pt x="7096" y="2712"/>
                    </a:lnTo>
                    <a:cubicBezTo>
                      <a:pt x="7046" y="2683"/>
                      <a:pt x="7046" y="2633"/>
                      <a:pt x="7096" y="2604"/>
                    </a:cubicBezTo>
                    <a:lnTo>
                      <a:pt x="7311" y="2481"/>
                    </a:lnTo>
                    <a:cubicBezTo>
                      <a:pt x="7340" y="2467"/>
                      <a:pt x="7374" y="2461"/>
                      <a:pt x="7408" y="2461"/>
                    </a:cubicBezTo>
                    <a:close/>
                    <a:moveTo>
                      <a:pt x="4440" y="2668"/>
                    </a:moveTo>
                    <a:cubicBezTo>
                      <a:pt x="4474" y="2668"/>
                      <a:pt x="4508" y="2675"/>
                      <a:pt x="4537" y="2690"/>
                    </a:cubicBezTo>
                    <a:lnTo>
                      <a:pt x="4565" y="2712"/>
                    </a:lnTo>
                    <a:cubicBezTo>
                      <a:pt x="4624" y="2740"/>
                      <a:pt x="4624" y="2790"/>
                      <a:pt x="4565" y="2819"/>
                    </a:cubicBezTo>
                    <a:lnTo>
                      <a:pt x="4386" y="2928"/>
                    </a:lnTo>
                    <a:cubicBezTo>
                      <a:pt x="4357" y="2942"/>
                      <a:pt x="4323" y="2949"/>
                      <a:pt x="4290" y="2949"/>
                    </a:cubicBezTo>
                    <a:cubicBezTo>
                      <a:pt x="4257" y="2949"/>
                      <a:pt x="4224" y="2942"/>
                      <a:pt x="4199" y="2928"/>
                    </a:cubicBezTo>
                    <a:lnTo>
                      <a:pt x="4163" y="2906"/>
                    </a:lnTo>
                    <a:cubicBezTo>
                      <a:pt x="4113" y="2876"/>
                      <a:pt x="4113" y="2826"/>
                      <a:pt x="4163" y="2799"/>
                    </a:cubicBezTo>
                    <a:lnTo>
                      <a:pt x="4349" y="2690"/>
                    </a:lnTo>
                    <a:cubicBezTo>
                      <a:pt x="4374" y="2675"/>
                      <a:pt x="4407" y="2668"/>
                      <a:pt x="4440" y="2668"/>
                    </a:cubicBezTo>
                    <a:close/>
                    <a:moveTo>
                      <a:pt x="5241" y="2568"/>
                    </a:moveTo>
                    <a:cubicBezTo>
                      <a:pt x="5275" y="2568"/>
                      <a:pt x="5309" y="2575"/>
                      <a:pt x="5334" y="2590"/>
                    </a:cubicBezTo>
                    <a:lnTo>
                      <a:pt x="5543" y="2712"/>
                    </a:lnTo>
                    <a:cubicBezTo>
                      <a:pt x="5600" y="2740"/>
                      <a:pt x="5593" y="2790"/>
                      <a:pt x="5543" y="2819"/>
                    </a:cubicBezTo>
                    <a:lnTo>
                      <a:pt x="5321" y="2949"/>
                    </a:lnTo>
                    <a:cubicBezTo>
                      <a:pt x="5296" y="2963"/>
                      <a:pt x="5263" y="2971"/>
                      <a:pt x="5230" y="2971"/>
                    </a:cubicBezTo>
                    <a:cubicBezTo>
                      <a:pt x="5196" y="2971"/>
                      <a:pt x="5162" y="2963"/>
                      <a:pt x="5133" y="2949"/>
                    </a:cubicBezTo>
                    <a:lnTo>
                      <a:pt x="4926" y="2826"/>
                    </a:lnTo>
                    <a:cubicBezTo>
                      <a:pt x="4874" y="2799"/>
                      <a:pt x="4874" y="2747"/>
                      <a:pt x="4926" y="2719"/>
                    </a:cubicBezTo>
                    <a:lnTo>
                      <a:pt x="5148" y="2590"/>
                    </a:lnTo>
                    <a:cubicBezTo>
                      <a:pt x="5173" y="2575"/>
                      <a:pt x="5207" y="2568"/>
                      <a:pt x="5241" y="2568"/>
                    </a:cubicBezTo>
                    <a:close/>
                    <a:moveTo>
                      <a:pt x="8179" y="2572"/>
                    </a:moveTo>
                    <a:cubicBezTo>
                      <a:pt x="8212" y="2572"/>
                      <a:pt x="8243" y="2580"/>
                      <a:pt x="8267" y="2597"/>
                    </a:cubicBezTo>
                    <a:lnTo>
                      <a:pt x="8483" y="2719"/>
                    </a:lnTo>
                    <a:cubicBezTo>
                      <a:pt x="8540" y="2756"/>
                      <a:pt x="8533" y="2799"/>
                      <a:pt x="8483" y="2833"/>
                    </a:cubicBezTo>
                    <a:lnTo>
                      <a:pt x="8267" y="2956"/>
                    </a:lnTo>
                    <a:cubicBezTo>
                      <a:pt x="8239" y="2970"/>
                      <a:pt x="8205" y="2978"/>
                      <a:pt x="8171" y="2978"/>
                    </a:cubicBezTo>
                    <a:cubicBezTo>
                      <a:pt x="8138" y="2978"/>
                      <a:pt x="8106" y="2970"/>
                      <a:pt x="8081" y="2956"/>
                    </a:cubicBezTo>
                    <a:lnTo>
                      <a:pt x="7858" y="2833"/>
                    </a:lnTo>
                    <a:cubicBezTo>
                      <a:pt x="7806" y="2799"/>
                      <a:pt x="7806" y="2756"/>
                      <a:pt x="7858" y="2719"/>
                    </a:cubicBezTo>
                    <a:lnTo>
                      <a:pt x="8081" y="2597"/>
                    </a:lnTo>
                    <a:cubicBezTo>
                      <a:pt x="8107" y="2581"/>
                      <a:pt x="8143" y="2572"/>
                      <a:pt x="8179" y="2572"/>
                    </a:cubicBezTo>
                    <a:close/>
                    <a:moveTo>
                      <a:pt x="9080" y="2613"/>
                    </a:moveTo>
                    <a:cubicBezTo>
                      <a:pt x="9114" y="2613"/>
                      <a:pt x="9148" y="2622"/>
                      <a:pt x="9173" y="2640"/>
                    </a:cubicBezTo>
                    <a:lnTo>
                      <a:pt x="9388" y="2762"/>
                    </a:lnTo>
                    <a:cubicBezTo>
                      <a:pt x="9438" y="2790"/>
                      <a:pt x="9438" y="2842"/>
                      <a:pt x="9388" y="2869"/>
                    </a:cubicBezTo>
                    <a:lnTo>
                      <a:pt x="9173" y="2999"/>
                    </a:lnTo>
                    <a:cubicBezTo>
                      <a:pt x="9144" y="3013"/>
                      <a:pt x="9110" y="3021"/>
                      <a:pt x="9076" y="3021"/>
                    </a:cubicBezTo>
                    <a:cubicBezTo>
                      <a:pt x="9042" y="3021"/>
                      <a:pt x="9008" y="3013"/>
                      <a:pt x="8980" y="2999"/>
                    </a:cubicBezTo>
                    <a:lnTo>
                      <a:pt x="8764" y="2869"/>
                    </a:lnTo>
                    <a:cubicBezTo>
                      <a:pt x="8712" y="2842"/>
                      <a:pt x="8712" y="2790"/>
                      <a:pt x="8764" y="2762"/>
                    </a:cubicBezTo>
                    <a:lnTo>
                      <a:pt x="8986" y="2640"/>
                    </a:lnTo>
                    <a:cubicBezTo>
                      <a:pt x="9011" y="2622"/>
                      <a:pt x="9046" y="2613"/>
                      <a:pt x="9080" y="2613"/>
                    </a:cubicBezTo>
                    <a:close/>
                    <a:moveTo>
                      <a:pt x="6074" y="2640"/>
                    </a:moveTo>
                    <a:cubicBezTo>
                      <a:pt x="6109" y="2640"/>
                      <a:pt x="6143" y="2647"/>
                      <a:pt x="6168" y="2661"/>
                    </a:cubicBezTo>
                    <a:lnTo>
                      <a:pt x="6406" y="2806"/>
                    </a:lnTo>
                    <a:cubicBezTo>
                      <a:pt x="6456" y="2833"/>
                      <a:pt x="6456" y="2876"/>
                      <a:pt x="6406" y="2912"/>
                    </a:cubicBezTo>
                    <a:lnTo>
                      <a:pt x="6190" y="3035"/>
                    </a:lnTo>
                    <a:cubicBezTo>
                      <a:pt x="6165" y="3050"/>
                      <a:pt x="6133" y="3057"/>
                      <a:pt x="6099" y="3057"/>
                    </a:cubicBezTo>
                    <a:cubicBezTo>
                      <a:pt x="6066" y="3057"/>
                      <a:pt x="6032" y="3050"/>
                      <a:pt x="6004" y="3035"/>
                    </a:cubicBezTo>
                    <a:lnTo>
                      <a:pt x="5766" y="2892"/>
                    </a:lnTo>
                    <a:cubicBezTo>
                      <a:pt x="5716" y="2862"/>
                      <a:pt x="5716" y="2812"/>
                      <a:pt x="5766" y="2783"/>
                    </a:cubicBezTo>
                    <a:lnTo>
                      <a:pt x="5981" y="2661"/>
                    </a:lnTo>
                    <a:cubicBezTo>
                      <a:pt x="6006" y="2647"/>
                      <a:pt x="6040" y="2640"/>
                      <a:pt x="6074" y="2640"/>
                    </a:cubicBezTo>
                    <a:close/>
                    <a:moveTo>
                      <a:pt x="6921" y="2740"/>
                    </a:moveTo>
                    <a:cubicBezTo>
                      <a:pt x="6954" y="2740"/>
                      <a:pt x="6988" y="2748"/>
                      <a:pt x="7016" y="2762"/>
                    </a:cubicBezTo>
                    <a:lnTo>
                      <a:pt x="7225" y="2885"/>
                    </a:lnTo>
                    <a:cubicBezTo>
                      <a:pt x="7275" y="2912"/>
                      <a:pt x="7275" y="2963"/>
                      <a:pt x="7225" y="2992"/>
                    </a:cubicBezTo>
                    <a:lnTo>
                      <a:pt x="6980" y="3128"/>
                    </a:lnTo>
                    <a:cubicBezTo>
                      <a:pt x="6955" y="3146"/>
                      <a:pt x="6923" y="3155"/>
                      <a:pt x="6890" y="3155"/>
                    </a:cubicBezTo>
                    <a:cubicBezTo>
                      <a:pt x="6856" y="3155"/>
                      <a:pt x="6822" y="3146"/>
                      <a:pt x="6794" y="3128"/>
                    </a:cubicBezTo>
                    <a:lnTo>
                      <a:pt x="6585" y="3006"/>
                    </a:lnTo>
                    <a:cubicBezTo>
                      <a:pt x="6535" y="2978"/>
                      <a:pt x="6535" y="2928"/>
                      <a:pt x="6585" y="2899"/>
                    </a:cubicBezTo>
                    <a:lnTo>
                      <a:pt x="6830" y="2762"/>
                    </a:lnTo>
                    <a:cubicBezTo>
                      <a:pt x="6855" y="2748"/>
                      <a:pt x="6887" y="2740"/>
                      <a:pt x="6921" y="2740"/>
                    </a:cubicBezTo>
                    <a:close/>
                    <a:moveTo>
                      <a:pt x="4748" y="2849"/>
                    </a:moveTo>
                    <a:cubicBezTo>
                      <a:pt x="4781" y="2849"/>
                      <a:pt x="4813" y="2856"/>
                      <a:pt x="4839" y="2869"/>
                    </a:cubicBezTo>
                    <a:lnTo>
                      <a:pt x="5055" y="2999"/>
                    </a:lnTo>
                    <a:cubicBezTo>
                      <a:pt x="5105" y="3028"/>
                      <a:pt x="5105" y="3071"/>
                      <a:pt x="5055" y="3107"/>
                    </a:cubicBezTo>
                    <a:lnTo>
                      <a:pt x="4867" y="3207"/>
                    </a:lnTo>
                    <a:cubicBezTo>
                      <a:pt x="4842" y="3226"/>
                      <a:pt x="4808" y="3235"/>
                      <a:pt x="4774" y="3235"/>
                    </a:cubicBezTo>
                    <a:cubicBezTo>
                      <a:pt x="4740" y="3235"/>
                      <a:pt x="4706" y="3226"/>
                      <a:pt x="4681" y="3207"/>
                    </a:cubicBezTo>
                    <a:lnTo>
                      <a:pt x="4465" y="3085"/>
                    </a:lnTo>
                    <a:cubicBezTo>
                      <a:pt x="4415" y="3057"/>
                      <a:pt x="4415" y="3006"/>
                      <a:pt x="4472" y="2978"/>
                    </a:cubicBezTo>
                    <a:lnTo>
                      <a:pt x="4651" y="2869"/>
                    </a:lnTo>
                    <a:cubicBezTo>
                      <a:pt x="4681" y="2856"/>
                      <a:pt x="4715" y="2849"/>
                      <a:pt x="4748" y="2849"/>
                    </a:cubicBezTo>
                    <a:close/>
                    <a:moveTo>
                      <a:pt x="3984" y="2935"/>
                    </a:moveTo>
                    <a:cubicBezTo>
                      <a:pt x="4018" y="2935"/>
                      <a:pt x="4052" y="2942"/>
                      <a:pt x="4077" y="2956"/>
                    </a:cubicBezTo>
                    <a:lnTo>
                      <a:pt x="4113" y="2978"/>
                    </a:lnTo>
                    <a:cubicBezTo>
                      <a:pt x="4163" y="3006"/>
                      <a:pt x="4163" y="3057"/>
                      <a:pt x="4113" y="3085"/>
                    </a:cubicBezTo>
                    <a:lnTo>
                      <a:pt x="3875" y="3221"/>
                    </a:lnTo>
                    <a:cubicBezTo>
                      <a:pt x="3846" y="3236"/>
                      <a:pt x="3812" y="3243"/>
                      <a:pt x="3779" y="3243"/>
                    </a:cubicBezTo>
                    <a:cubicBezTo>
                      <a:pt x="3746" y="3243"/>
                      <a:pt x="3714" y="3236"/>
                      <a:pt x="3689" y="3221"/>
                    </a:cubicBezTo>
                    <a:lnTo>
                      <a:pt x="3652" y="3201"/>
                    </a:lnTo>
                    <a:cubicBezTo>
                      <a:pt x="3602" y="3171"/>
                      <a:pt x="3602" y="3121"/>
                      <a:pt x="3652" y="3092"/>
                    </a:cubicBezTo>
                    <a:lnTo>
                      <a:pt x="3890" y="2956"/>
                    </a:lnTo>
                    <a:cubicBezTo>
                      <a:pt x="3915" y="2942"/>
                      <a:pt x="3950" y="2935"/>
                      <a:pt x="3984" y="2935"/>
                    </a:cubicBezTo>
                    <a:close/>
                    <a:moveTo>
                      <a:pt x="7681" y="2856"/>
                    </a:moveTo>
                    <a:cubicBezTo>
                      <a:pt x="7714" y="2856"/>
                      <a:pt x="7746" y="2862"/>
                      <a:pt x="7772" y="2876"/>
                    </a:cubicBezTo>
                    <a:lnTo>
                      <a:pt x="7995" y="3006"/>
                    </a:lnTo>
                    <a:cubicBezTo>
                      <a:pt x="8045" y="3035"/>
                      <a:pt x="8045" y="3085"/>
                      <a:pt x="7995" y="3114"/>
                    </a:cubicBezTo>
                    <a:lnTo>
                      <a:pt x="7779" y="3237"/>
                    </a:lnTo>
                    <a:cubicBezTo>
                      <a:pt x="7748" y="3256"/>
                      <a:pt x="7712" y="3265"/>
                      <a:pt x="7677" y="3265"/>
                    </a:cubicBezTo>
                    <a:cubicBezTo>
                      <a:pt x="7646" y="3265"/>
                      <a:pt x="7615" y="3258"/>
                      <a:pt x="7591" y="3244"/>
                    </a:cubicBezTo>
                    <a:lnTo>
                      <a:pt x="7368" y="3114"/>
                    </a:lnTo>
                    <a:cubicBezTo>
                      <a:pt x="7318" y="3085"/>
                      <a:pt x="7318" y="3035"/>
                      <a:pt x="7368" y="3006"/>
                    </a:cubicBezTo>
                    <a:lnTo>
                      <a:pt x="7584" y="2876"/>
                    </a:lnTo>
                    <a:cubicBezTo>
                      <a:pt x="7613" y="2862"/>
                      <a:pt x="7647" y="2856"/>
                      <a:pt x="7681" y="2856"/>
                    </a:cubicBezTo>
                    <a:close/>
                    <a:moveTo>
                      <a:pt x="8588" y="2899"/>
                    </a:moveTo>
                    <a:cubicBezTo>
                      <a:pt x="8621" y="2899"/>
                      <a:pt x="8655" y="2906"/>
                      <a:pt x="8685" y="2919"/>
                    </a:cubicBezTo>
                    <a:lnTo>
                      <a:pt x="8900" y="3049"/>
                    </a:lnTo>
                    <a:cubicBezTo>
                      <a:pt x="8950" y="3078"/>
                      <a:pt x="8950" y="3128"/>
                      <a:pt x="8900" y="3157"/>
                    </a:cubicBezTo>
                    <a:lnTo>
                      <a:pt x="8685" y="3280"/>
                    </a:lnTo>
                    <a:cubicBezTo>
                      <a:pt x="8655" y="3294"/>
                      <a:pt x="8621" y="3301"/>
                      <a:pt x="8588" y="3301"/>
                    </a:cubicBezTo>
                    <a:cubicBezTo>
                      <a:pt x="8555" y="3301"/>
                      <a:pt x="8522" y="3294"/>
                      <a:pt x="8497" y="3280"/>
                    </a:cubicBezTo>
                    <a:lnTo>
                      <a:pt x="8274" y="3157"/>
                    </a:lnTo>
                    <a:cubicBezTo>
                      <a:pt x="8224" y="3128"/>
                      <a:pt x="8224" y="3078"/>
                      <a:pt x="8274" y="3049"/>
                    </a:cubicBezTo>
                    <a:lnTo>
                      <a:pt x="8497" y="2919"/>
                    </a:lnTo>
                    <a:cubicBezTo>
                      <a:pt x="8522" y="2906"/>
                      <a:pt x="8555" y="2899"/>
                      <a:pt x="8588" y="2899"/>
                    </a:cubicBezTo>
                    <a:close/>
                    <a:moveTo>
                      <a:pt x="5593" y="2920"/>
                    </a:moveTo>
                    <a:cubicBezTo>
                      <a:pt x="5627" y="2920"/>
                      <a:pt x="5661" y="2927"/>
                      <a:pt x="5686" y="2942"/>
                    </a:cubicBezTo>
                    <a:lnTo>
                      <a:pt x="5924" y="3078"/>
                    </a:lnTo>
                    <a:cubicBezTo>
                      <a:pt x="5974" y="3107"/>
                      <a:pt x="5974" y="3157"/>
                      <a:pt x="5924" y="3187"/>
                    </a:cubicBezTo>
                    <a:lnTo>
                      <a:pt x="5702" y="3316"/>
                    </a:lnTo>
                    <a:cubicBezTo>
                      <a:pt x="5676" y="3330"/>
                      <a:pt x="5641" y="3337"/>
                      <a:pt x="5607" y="3337"/>
                    </a:cubicBezTo>
                    <a:cubicBezTo>
                      <a:pt x="5573" y="3337"/>
                      <a:pt x="5539" y="3330"/>
                      <a:pt x="5514" y="3316"/>
                    </a:cubicBezTo>
                    <a:lnTo>
                      <a:pt x="5277" y="3178"/>
                    </a:lnTo>
                    <a:cubicBezTo>
                      <a:pt x="5227" y="3151"/>
                      <a:pt x="5227" y="3101"/>
                      <a:pt x="5277" y="3071"/>
                    </a:cubicBezTo>
                    <a:lnTo>
                      <a:pt x="5500" y="2942"/>
                    </a:lnTo>
                    <a:cubicBezTo>
                      <a:pt x="5525" y="2927"/>
                      <a:pt x="5559" y="2920"/>
                      <a:pt x="5593" y="2920"/>
                    </a:cubicBezTo>
                    <a:close/>
                    <a:moveTo>
                      <a:pt x="6410" y="3035"/>
                    </a:moveTo>
                    <a:cubicBezTo>
                      <a:pt x="6443" y="3035"/>
                      <a:pt x="6477" y="3043"/>
                      <a:pt x="6506" y="3057"/>
                    </a:cubicBezTo>
                    <a:lnTo>
                      <a:pt x="6714" y="3178"/>
                    </a:lnTo>
                    <a:cubicBezTo>
                      <a:pt x="6765" y="3207"/>
                      <a:pt x="6765" y="3258"/>
                      <a:pt x="6714" y="3287"/>
                    </a:cubicBezTo>
                    <a:lnTo>
                      <a:pt x="6499" y="3409"/>
                    </a:lnTo>
                    <a:cubicBezTo>
                      <a:pt x="6474" y="3423"/>
                      <a:pt x="6440" y="3430"/>
                      <a:pt x="6406" y="3430"/>
                    </a:cubicBezTo>
                    <a:cubicBezTo>
                      <a:pt x="6372" y="3430"/>
                      <a:pt x="6338" y="3423"/>
                      <a:pt x="6313" y="3409"/>
                    </a:cubicBezTo>
                    <a:lnTo>
                      <a:pt x="6104" y="3287"/>
                    </a:lnTo>
                    <a:cubicBezTo>
                      <a:pt x="6054" y="3258"/>
                      <a:pt x="6054" y="3207"/>
                      <a:pt x="6104" y="3178"/>
                    </a:cubicBezTo>
                    <a:lnTo>
                      <a:pt x="6319" y="3057"/>
                    </a:lnTo>
                    <a:cubicBezTo>
                      <a:pt x="6344" y="3043"/>
                      <a:pt x="6377" y="3035"/>
                      <a:pt x="6410" y="3035"/>
                    </a:cubicBezTo>
                    <a:close/>
                    <a:moveTo>
                      <a:pt x="3473" y="3229"/>
                    </a:moveTo>
                    <a:cubicBezTo>
                      <a:pt x="3507" y="3229"/>
                      <a:pt x="3541" y="3236"/>
                      <a:pt x="3566" y="3251"/>
                    </a:cubicBezTo>
                    <a:lnTo>
                      <a:pt x="3602" y="3273"/>
                    </a:lnTo>
                    <a:cubicBezTo>
                      <a:pt x="3652" y="3301"/>
                      <a:pt x="3652" y="3351"/>
                      <a:pt x="3602" y="3380"/>
                    </a:cubicBezTo>
                    <a:lnTo>
                      <a:pt x="3394" y="3502"/>
                    </a:lnTo>
                    <a:cubicBezTo>
                      <a:pt x="3365" y="3517"/>
                      <a:pt x="3331" y="3524"/>
                      <a:pt x="3297" y="3524"/>
                    </a:cubicBezTo>
                    <a:cubicBezTo>
                      <a:pt x="3263" y="3524"/>
                      <a:pt x="3229" y="3517"/>
                      <a:pt x="3200" y="3502"/>
                    </a:cubicBezTo>
                    <a:lnTo>
                      <a:pt x="3171" y="3480"/>
                    </a:lnTo>
                    <a:cubicBezTo>
                      <a:pt x="3114" y="3452"/>
                      <a:pt x="3114" y="3402"/>
                      <a:pt x="3171" y="3373"/>
                    </a:cubicBezTo>
                    <a:lnTo>
                      <a:pt x="3380" y="3251"/>
                    </a:lnTo>
                    <a:cubicBezTo>
                      <a:pt x="3405" y="3236"/>
                      <a:pt x="3439" y="3229"/>
                      <a:pt x="3473" y="3229"/>
                    </a:cubicBezTo>
                    <a:close/>
                    <a:moveTo>
                      <a:pt x="4292" y="3114"/>
                    </a:moveTo>
                    <a:cubicBezTo>
                      <a:pt x="4326" y="3114"/>
                      <a:pt x="4361" y="3121"/>
                      <a:pt x="4386" y="3135"/>
                    </a:cubicBezTo>
                    <a:lnTo>
                      <a:pt x="4601" y="3258"/>
                    </a:lnTo>
                    <a:cubicBezTo>
                      <a:pt x="4651" y="3287"/>
                      <a:pt x="4651" y="3337"/>
                      <a:pt x="4594" y="3366"/>
                    </a:cubicBezTo>
                    <a:lnTo>
                      <a:pt x="4356" y="3502"/>
                    </a:lnTo>
                    <a:cubicBezTo>
                      <a:pt x="4331" y="3521"/>
                      <a:pt x="4297" y="3530"/>
                      <a:pt x="4263" y="3530"/>
                    </a:cubicBezTo>
                    <a:cubicBezTo>
                      <a:pt x="4229" y="3530"/>
                      <a:pt x="4195" y="3521"/>
                      <a:pt x="4170" y="3502"/>
                    </a:cubicBezTo>
                    <a:lnTo>
                      <a:pt x="3961" y="3380"/>
                    </a:lnTo>
                    <a:cubicBezTo>
                      <a:pt x="3904" y="3351"/>
                      <a:pt x="3911" y="3301"/>
                      <a:pt x="3961" y="3273"/>
                    </a:cubicBezTo>
                    <a:lnTo>
                      <a:pt x="4199" y="3135"/>
                    </a:lnTo>
                    <a:cubicBezTo>
                      <a:pt x="4224" y="3121"/>
                      <a:pt x="4258" y="3114"/>
                      <a:pt x="4292" y="3114"/>
                    </a:cubicBezTo>
                    <a:close/>
                    <a:moveTo>
                      <a:pt x="7192" y="3135"/>
                    </a:moveTo>
                    <a:cubicBezTo>
                      <a:pt x="7225" y="3135"/>
                      <a:pt x="7257" y="3143"/>
                      <a:pt x="7282" y="3157"/>
                    </a:cubicBezTo>
                    <a:lnTo>
                      <a:pt x="7505" y="3287"/>
                    </a:lnTo>
                    <a:cubicBezTo>
                      <a:pt x="7556" y="3316"/>
                      <a:pt x="7556" y="3366"/>
                      <a:pt x="7505" y="3394"/>
                    </a:cubicBezTo>
                    <a:lnTo>
                      <a:pt x="7268" y="3532"/>
                    </a:lnTo>
                    <a:cubicBezTo>
                      <a:pt x="7243" y="3549"/>
                      <a:pt x="7209" y="3558"/>
                      <a:pt x="7175" y="3558"/>
                    </a:cubicBezTo>
                    <a:cubicBezTo>
                      <a:pt x="7141" y="3558"/>
                      <a:pt x="7107" y="3549"/>
                      <a:pt x="7082" y="3532"/>
                    </a:cubicBezTo>
                    <a:lnTo>
                      <a:pt x="6858" y="3409"/>
                    </a:lnTo>
                    <a:cubicBezTo>
                      <a:pt x="6808" y="3380"/>
                      <a:pt x="6808" y="3330"/>
                      <a:pt x="6858" y="3301"/>
                    </a:cubicBezTo>
                    <a:lnTo>
                      <a:pt x="7103" y="3157"/>
                    </a:lnTo>
                    <a:cubicBezTo>
                      <a:pt x="7128" y="3143"/>
                      <a:pt x="7160" y="3135"/>
                      <a:pt x="7192" y="3135"/>
                    </a:cubicBezTo>
                    <a:close/>
                    <a:moveTo>
                      <a:pt x="5100" y="3203"/>
                    </a:moveTo>
                    <a:cubicBezTo>
                      <a:pt x="5134" y="3203"/>
                      <a:pt x="5166" y="3212"/>
                      <a:pt x="5191" y="3230"/>
                    </a:cubicBezTo>
                    <a:lnTo>
                      <a:pt x="5434" y="3366"/>
                    </a:lnTo>
                    <a:cubicBezTo>
                      <a:pt x="5486" y="3394"/>
                      <a:pt x="5486" y="3446"/>
                      <a:pt x="5428" y="3473"/>
                    </a:cubicBezTo>
                    <a:lnTo>
                      <a:pt x="5248" y="3582"/>
                    </a:lnTo>
                    <a:cubicBezTo>
                      <a:pt x="5220" y="3596"/>
                      <a:pt x="5186" y="3603"/>
                      <a:pt x="5152" y="3603"/>
                    </a:cubicBezTo>
                    <a:cubicBezTo>
                      <a:pt x="5119" y="3603"/>
                      <a:pt x="5087" y="3596"/>
                      <a:pt x="5062" y="3582"/>
                    </a:cubicBezTo>
                    <a:lnTo>
                      <a:pt x="4824" y="3446"/>
                    </a:lnTo>
                    <a:cubicBezTo>
                      <a:pt x="4767" y="3409"/>
                      <a:pt x="4767" y="3366"/>
                      <a:pt x="4824" y="3330"/>
                    </a:cubicBezTo>
                    <a:lnTo>
                      <a:pt x="5003" y="3230"/>
                    </a:lnTo>
                    <a:cubicBezTo>
                      <a:pt x="5032" y="3212"/>
                      <a:pt x="5067" y="3203"/>
                      <a:pt x="5100" y="3203"/>
                    </a:cubicBezTo>
                    <a:close/>
                    <a:moveTo>
                      <a:pt x="5928" y="3315"/>
                    </a:moveTo>
                    <a:cubicBezTo>
                      <a:pt x="5962" y="3315"/>
                      <a:pt x="5996" y="3322"/>
                      <a:pt x="6024" y="3337"/>
                    </a:cubicBezTo>
                    <a:lnTo>
                      <a:pt x="6233" y="3459"/>
                    </a:lnTo>
                    <a:cubicBezTo>
                      <a:pt x="6283" y="3489"/>
                      <a:pt x="6283" y="3539"/>
                      <a:pt x="6233" y="3566"/>
                    </a:cubicBezTo>
                    <a:lnTo>
                      <a:pt x="6011" y="3696"/>
                    </a:lnTo>
                    <a:cubicBezTo>
                      <a:pt x="5986" y="3710"/>
                      <a:pt x="5952" y="3718"/>
                      <a:pt x="5917" y="3718"/>
                    </a:cubicBezTo>
                    <a:cubicBezTo>
                      <a:pt x="5883" y="3718"/>
                      <a:pt x="5848" y="3710"/>
                      <a:pt x="5823" y="3696"/>
                    </a:cubicBezTo>
                    <a:lnTo>
                      <a:pt x="5616" y="3575"/>
                    </a:lnTo>
                    <a:cubicBezTo>
                      <a:pt x="5557" y="3546"/>
                      <a:pt x="5564" y="3496"/>
                      <a:pt x="5616" y="3466"/>
                    </a:cubicBezTo>
                    <a:lnTo>
                      <a:pt x="5831" y="3337"/>
                    </a:lnTo>
                    <a:cubicBezTo>
                      <a:pt x="5860" y="3322"/>
                      <a:pt x="5894" y="3315"/>
                      <a:pt x="5928" y="3315"/>
                    </a:cubicBezTo>
                    <a:close/>
                    <a:moveTo>
                      <a:pt x="3782" y="3409"/>
                    </a:moveTo>
                    <a:cubicBezTo>
                      <a:pt x="3816" y="3409"/>
                      <a:pt x="3850" y="3416"/>
                      <a:pt x="3875" y="3430"/>
                    </a:cubicBezTo>
                    <a:lnTo>
                      <a:pt x="4091" y="3553"/>
                    </a:lnTo>
                    <a:cubicBezTo>
                      <a:pt x="4141" y="3582"/>
                      <a:pt x="4141" y="3632"/>
                      <a:pt x="4091" y="3661"/>
                    </a:cubicBezTo>
                    <a:lnTo>
                      <a:pt x="3875" y="3782"/>
                    </a:lnTo>
                    <a:cubicBezTo>
                      <a:pt x="3850" y="3797"/>
                      <a:pt x="3816" y="3804"/>
                      <a:pt x="3782" y="3804"/>
                    </a:cubicBezTo>
                    <a:cubicBezTo>
                      <a:pt x="3748" y="3804"/>
                      <a:pt x="3714" y="3797"/>
                      <a:pt x="3689" y="3782"/>
                    </a:cubicBezTo>
                    <a:lnTo>
                      <a:pt x="3473" y="3661"/>
                    </a:lnTo>
                    <a:cubicBezTo>
                      <a:pt x="3423" y="3632"/>
                      <a:pt x="3423" y="3582"/>
                      <a:pt x="3480" y="3553"/>
                    </a:cubicBezTo>
                    <a:lnTo>
                      <a:pt x="3689" y="3430"/>
                    </a:lnTo>
                    <a:cubicBezTo>
                      <a:pt x="3714" y="3416"/>
                      <a:pt x="3748" y="3409"/>
                      <a:pt x="3782" y="3409"/>
                    </a:cubicBezTo>
                    <a:close/>
                    <a:moveTo>
                      <a:pt x="2992" y="3510"/>
                    </a:moveTo>
                    <a:cubicBezTo>
                      <a:pt x="3026" y="3510"/>
                      <a:pt x="3060" y="3517"/>
                      <a:pt x="3085" y="3532"/>
                    </a:cubicBezTo>
                    <a:lnTo>
                      <a:pt x="3121" y="3553"/>
                    </a:lnTo>
                    <a:cubicBezTo>
                      <a:pt x="3171" y="3582"/>
                      <a:pt x="3171" y="3632"/>
                      <a:pt x="3121" y="3661"/>
                    </a:cubicBezTo>
                    <a:lnTo>
                      <a:pt x="2899" y="3782"/>
                    </a:lnTo>
                    <a:cubicBezTo>
                      <a:pt x="2873" y="3800"/>
                      <a:pt x="2838" y="3809"/>
                      <a:pt x="2804" y="3809"/>
                    </a:cubicBezTo>
                    <a:cubicBezTo>
                      <a:pt x="2770" y="3809"/>
                      <a:pt x="2736" y="3800"/>
                      <a:pt x="2710" y="3782"/>
                    </a:cubicBezTo>
                    <a:lnTo>
                      <a:pt x="2674" y="3768"/>
                    </a:lnTo>
                    <a:cubicBezTo>
                      <a:pt x="2624" y="3732"/>
                      <a:pt x="2624" y="3689"/>
                      <a:pt x="2674" y="3653"/>
                    </a:cubicBezTo>
                    <a:lnTo>
                      <a:pt x="2899" y="3532"/>
                    </a:lnTo>
                    <a:cubicBezTo>
                      <a:pt x="2924" y="3517"/>
                      <a:pt x="2958" y="3510"/>
                      <a:pt x="2992" y="3510"/>
                    </a:cubicBezTo>
                    <a:close/>
                    <a:moveTo>
                      <a:pt x="6683" y="3430"/>
                    </a:moveTo>
                    <a:cubicBezTo>
                      <a:pt x="6716" y="3430"/>
                      <a:pt x="6751" y="3438"/>
                      <a:pt x="6780" y="3452"/>
                    </a:cubicBezTo>
                    <a:lnTo>
                      <a:pt x="6996" y="3582"/>
                    </a:lnTo>
                    <a:cubicBezTo>
                      <a:pt x="7046" y="3609"/>
                      <a:pt x="7046" y="3661"/>
                      <a:pt x="6996" y="3689"/>
                    </a:cubicBezTo>
                    <a:lnTo>
                      <a:pt x="6787" y="3811"/>
                    </a:lnTo>
                    <a:cubicBezTo>
                      <a:pt x="6758" y="3826"/>
                      <a:pt x="6724" y="3833"/>
                      <a:pt x="6690" y="3833"/>
                    </a:cubicBezTo>
                    <a:cubicBezTo>
                      <a:pt x="6657" y="3833"/>
                      <a:pt x="6625" y="3826"/>
                      <a:pt x="6599" y="3811"/>
                    </a:cubicBezTo>
                    <a:lnTo>
                      <a:pt x="6376" y="3682"/>
                    </a:lnTo>
                    <a:cubicBezTo>
                      <a:pt x="6326" y="3653"/>
                      <a:pt x="6326" y="3609"/>
                      <a:pt x="6376" y="3575"/>
                    </a:cubicBezTo>
                    <a:lnTo>
                      <a:pt x="6592" y="3452"/>
                    </a:lnTo>
                    <a:cubicBezTo>
                      <a:pt x="6617" y="3438"/>
                      <a:pt x="6649" y="3430"/>
                      <a:pt x="6683" y="3430"/>
                    </a:cubicBezTo>
                    <a:close/>
                    <a:moveTo>
                      <a:pt x="4644" y="3467"/>
                    </a:moveTo>
                    <a:cubicBezTo>
                      <a:pt x="4678" y="3467"/>
                      <a:pt x="4712" y="3474"/>
                      <a:pt x="4738" y="3489"/>
                    </a:cubicBezTo>
                    <a:lnTo>
                      <a:pt x="4976" y="3625"/>
                    </a:lnTo>
                    <a:cubicBezTo>
                      <a:pt x="5026" y="3661"/>
                      <a:pt x="5026" y="3704"/>
                      <a:pt x="4976" y="3739"/>
                    </a:cubicBezTo>
                    <a:lnTo>
                      <a:pt x="4738" y="3877"/>
                    </a:lnTo>
                    <a:cubicBezTo>
                      <a:pt x="4712" y="3891"/>
                      <a:pt x="4678" y="3898"/>
                      <a:pt x="4644" y="3898"/>
                    </a:cubicBezTo>
                    <a:cubicBezTo>
                      <a:pt x="4610" y="3898"/>
                      <a:pt x="4576" y="3891"/>
                      <a:pt x="4551" y="3877"/>
                    </a:cubicBezTo>
                    <a:lnTo>
                      <a:pt x="4313" y="3739"/>
                    </a:lnTo>
                    <a:cubicBezTo>
                      <a:pt x="4256" y="3704"/>
                      <a:pt x="4256" y="3661"/>
                      <a:pt x="4313" y="3625"/>
                    </a:cubicBezTo>
                    <a:lnTo>
                      <a:pt x="4551" y="3489"/>
                    </a:lnTo>
                    <a:cubicBezTo>
                      <a:pt x="4576" y="3474"/>
                      <a:pt x="4610" y="3467"/>
                      <a:pt x="4644" y="3467"/>
                    </a:cubicBezTo>
                    <a:close/>
                    <a:moveTo>
                      <a:pt x="5435" y="3596"/>
                    </a:moveTo>
                    <a:cubicBezTo>
                      <a:pt x="5469" y="3596"/>
                      <a:pt x="5503" y="3603"/>
                      <a:pt x="5529" y="3618"/>
                    </a:cubicBezTo>
                    <a:lnTo>
                      <a:pt x="5736" y="3739"/>
                    </a:lnTo>
                    <a:cubicBezTo>
                      <a:pt x="5795" y="3768"/>
                      <a:pt x="5795" y="3818"/>
                      <a:pt x="5736" y="3847"/>
                    </a:cubicBezTo>
                    <a:lnTo>
                      <a:pt x="5557" y="3954"/>
                    </a:lnTo>
                    <a:cubicBezTo>
                      <a:pt x="5528" y="3969"/>
                      <a:pt x="5494" y="3976"/>
                      <a:pt x="5460" y="3976"/>
                    </a:cubicBezTo>
                    <a:cubicBezTo>
                      <a:pt x="5426" y="3976"/>
                      <a:pt x="5392" y="3969"/>
                      <a:pt x="5364" y="3954"/>
                    </a:cubicBezTo>
                    <a:lnTo>
                      <a:pt x="5155" y="3834"/>
                    </a:lnTo>
                    <a:cubicBezTo>
                      <a:pt x="5105" y="3804"/>
                      <a:pt x="5105" y="3754"/>
                      <a:pt x="5155" y="3725"/>
                    </a:cubicBezTo>
                    <a:lnTo>
                      <a:pt x="5341" y="3618"/>
                    </a:lnTo>
                    <a:cubicBezTo>
                      <a:pt x="5366" y="3603"/>
                      <a:pt x="5400" y="3596"/>
                      <a:pt x="5435" y="3596"/>
                    </a:cubicBezTo>
                    <a:close/>
                    <a:moveTo>
                      <a:pt x="3300" y="3689"/>
                    </a:moveTo>
                    <a:cubicBezTo>
                      <a:pt x="3335" y="3689"/>
                      <a:pt x="3369" y="3697"/>
                      <a:pt x="3394" y="3711"/>
                    </a:cubicBezTo>
                    <a:lnTo>
                      <a:pt x="3602" y="3834"/>
                    </a:lnTo>
                    <a:cubicBezTo>
                      <a:pt x="3659" y="3861"/>
                      <a:pt x="3659" y="3911"/>
                      <a:pt x="3602" y="3941"/>
                    </a:cubicBezTo>
                    <a:lnTo>
                      <a:pt x="3387" y="4070"/>
                    </a:lnTo>
                    <a:cubicBezTo>
                      <a:pt x="3358" y="4085"/>
                      <a:pt x="3324" y="4092"/>
                      <a:pt x="3291" y="4092"/>
                    </a:cubicBezTo>
                    <a:cubicBezTo>
                      <a:pt x="3258" y="4092"/>
                      <a:pt x="3225" y="4085"/>
                      <a:pt x="3200" y="4070"/>
                    </a:cubicBezTo>
                    <a:lnTo>
                      <a:pt x="2985" y="3941"/>
                    </a:lnTo>
                    <a:cubicBezTo>
                      <a:pt x="2933" y="3911"/>
                      <a:pt x="2933" y="3868"/>
                      <a:pt x="2985" y="3834"/>
                    </a:cubicBezTo>
                    <a:lnTo>
                      <a:pt x="3207" y="3711"/>
                    </a:lnTo>
                    <a:cubicBezTo>
                      <a:pt x="3232" y="3697"/>
                      <a:pt x="3266" y="3689"/>
                      <a:pt x="3300" y="3689"/>
                    </a:cubicBezTo>
                    <a:close/>
                    <a:moveTo>
                      <a:pt x="2502" y="3789"/>
                    </a:moveTo>
                    <a:cubicBezTo>
                      <a:pt x="2536" y="3789"/>
                      <a:pt x="2571" y="3797"/>
                      <a:pt x="2597" y="3811"/>
                    </a:cubicBezTo>
                    <a:lnTo>
                      <a:pt x="2631" y="3834"/>
                    </a:lnTo>
                    <a:cubicBezTo>
                      <a:pt x="2683" y="3861"/>
                      <a:pt x="2683" y="3911"/>
                      <a:pt x="2624" y="3941"/>
                    </a:cubicBezTo>
                    <a:lnTo>
                      <a:pt x="2402" y="4077"/>
                    </a:lnTo>
                    <a:cubicBezTo>
                      <a:pt x="2373" y="4092"/>
                      <a:pt x="2339" y="4099"/>
                      <a:pt x="2305" y="4099"/>
                    </a:cubicBezTo>
                    <a:cubicBezTo>
                      <a:pt x="2271" y="4099"/>
                      <a:pt x="2237" y="4092"/>
                      <a:pt x="2208" y="4077"/>
                    </a:cubicBezTo>
                    <a:lnTo>
                      <a:pt x="2179" y="4056"/>
                    </a:lnTo>
                    <a:cubicBezTo>
                      <a:pt x="2122" y="4027"/>
                      <a:pt x="2129" y="3977"/>
                      <a:pt x="2179" y="3948"/>
                    </a:cubicBezTo>
                    <a:lnTo>
                      <a:pt x="2409" y="3811"/>
                    </a:lnTo>
                    <a:cubicBezTo>
                      <a:pt x="2434" y="3797"/>
                      <a:pt x="2468" y="3789"/>
                      <a:pt x="2502" y="3789"/>
                    </a:cubicBezTo>
                    <a:close/>
                    <a:moveTo>
                      <a:pt x="6200" y="3711"/>
                    </a:moveTo>
                    <a:cubicBezTo>
                      <a:pt x="6233" y="3711"/>
                      <a:pt x="6265" y="3718"/>
                      <a:pt x="6290" y="3732"/>
                    </a:cubicBezTo>
                    <a:lnTo>
                      <a:pt x="6513" y="3861"/>
                    </a:lnTo>
                    <a:cubicBezTo>
                      <a:pt x="6564" y="3891"/>
                      <a:pt x="6564" y="3941"/>
                      <a:pt x="6513" y="3970"/>
                    </a:cubicBezTo>
                    <a:lnTo>
                      <a:pt x="6290" y="4099"/>
                    </a:lnTo>
                    <a:cubicBezTo>
                      <a:pt x="6265" y="4113"/>
                      <a:pt x="6231" y="4120"/>
                      <a:pt x="6197" y="4120"/>
                    </a:cubicBezTo>
                    <a:cubicBezTo>
                      <a:pt x="6163" y="4120"/>
                      <a:pt x="6129" y="4113"/>
                      <a:pt x="6104" y="4099"/>
                    </a:cubicBezTo>
                    <a:lnTo>
                      <a:pt x="5888" y="3970"/>
                    </a:lnTo>
                    <a:cubicBezTo>
                      <a:pt x="5831" y="3941"/>
                      <a:pt x="5831" y="3891"/>
                      <a:pt x="5888" y="3861"/>
                    </a:cubicBezTo>
                    <a:lnTo>
                      <a:pt x="6104" y="3732"/>
                    </a:lnTo>
                    <a:cubicBezTo>
                      <a:pt x="6132" y="3718"/>
                      <a:pt x="6166" y="3711"/>
                      <a:pt x="6200" y="3711"/>
                    </a:cubicBezTo>
                    <a:close/>
                    <a:moveTo>
                      <a:pt x="4134" y="3761"/>
                    </a:moveTo>
                    <a:cubicBezTo>
                      <a:pt x="4168" y="3761"/>
                      <a:pt x="4202" y="3768"/>
                      <a:pt x="4227" y="3782"/>
                    </a:cubicBezTo>
                    <a:lnTo>
                      <a:pt x="4465" y="3920"/>
                    </a:lnTo>
                    <a:cubicBezTo>
                      <a:pt x="4515" y="3954"/>
                      <a:pt x="4515" y="3998"/>
                      <a:pt x="4465" y="4034"/>
                    </a:cubicBezTo>
                    <a:lnTo>
                      <a:pt x="4256" y="4156"/>
                    </a:lnTo>
                    <a:cubicBezTo>
                      <a:pt x="4228" y="4171"/>
                      <a:pt x="4194" y="4178"/>
                      <a:pt x="4160" y="4178"/>
                    </a:cubicBezTo>
                    <a:cubicBezTo>
                      <a:pt x="4127" y="4178"/>
                      <a:pt x="4095" y="4171"/>
                      <a:pt x="4070" y="4156"/>
                    </a:cubicBezTo>
                    <a:lnTo>
                      <a:pt x="3825" y="4013"/>
                    </a:lnTo>
                    <a:cubicBezTo>
                      <a:pt x="3775" y="3984"/>
                      <a:pt x="3775" y="3934"/>
                      <a:pt x="3832" y="3904"/>
                    </a:cubicBezTo>
                    <a:lnTo>
                      <a:pt x="4041" y="3782"/>
                    </a:lnTo>
                    <a:cubicBezTo>
                      <a:pt x="4066" y="3768"/>
                      <a:pt x="4100" y="3761"/>
                      <a:pt x="4134" y="3761"/>
                    </a:cubicBezTo>
                    <a:close/>
                    <a:moveTo>
                      <a:pt x="4982" y="3862"/>
                    </a:moveTo>
                    <a:cubicBezTo>
                      <a:pt x="5017" y="3862"/>
                      <a:pt x="5051" y="3869"/>
                      <a:pt x="5076" y="3884"/>
                    </a:cubicBezTo>
                    <a:lnTo>
                      <a:pt x="5284" y="4006"/>
                    </a:lnTo>
                    <a:cubicBezTo>
                      <a:pt x="5334" y="4034"/>
                      <a:pt x="5334" y="4084"/>
                      <a:pt x="5284" y="4113"/>
                    </a:cubicBezTo>
                    <a:lnTo>
                      <a:pt x="5046" y="4249"/>
                    </a:lnTo>
                    <a:cubicBezTo>
                      <a:pt x="5018" y="4264"/>
                      <a:pt x="4984" y="4271"/>
                      <a:pt x="4951" y="4271"/>
                    </a:cubicBezTo>
                    <a:cubicBezTo>
                      <a:pt x="4917" y="4271"/>
                      <a:pt x="4885" y="4264"/>
                      <a:pt x="4860" y="4249"/>
                    </a:cubicBezTo>
                    <a:lnTo>
                      <a:pt x="4644" y="4127"/>
                    </a:lnTo>
                    <a:cubicBezTo>
                      <a:pt x="4594" y="4099"/>
                      <a:pt x="4594" y="4049"/>
                      <a:pt x="4644" y="4020"/>
                    </a:cubicBezTo>
                    <a:lnTo>
                      <a:pt x="4889" y="3884"/>
                    </a:lnTo>
                    <a:cubicBezTo>
                      <a:pt x="4914" y="3869"/>
                      <a:pt x="4948" y="3862"/>
                      <a:pt x="4982" y="3862"/>
                    </a:cubicBezTo>
                    <a:close/>
                    <a:moveTo>
                      <a:pt x="2809" y="3970"/>
                    </a:moveTo>
                    <a:cubicBezTo>
                      <a:pt x="2842" y="3970"/>
                      <a:pt x="2876" y="3977"/>
                      <a:pt x="2905" y="3991"/>
                    </a:cubicBezTo>
                    <a:lnTo>
                      <a:pt x="3114" y="4113"/>
                    </a:lnTo>
                    <a:cubicBezTo>
                      <a:pt x="3164" y="4142"/>
                      <a:pt x="3164" y="4193"/>
                      <a:pt x="3114" y="4222"/>
                    </a:cubicBezTo>
                    <a:lnTo>
                      <a:pt x="2883" y="4358"/>
                    </a:lnTo>
                    <a:cubicBezTo>
                      <a:pt x="2858" y="4372"/>
                      <a:pt x="2824" y="4379"/>
                      <a:pt x="2790" y="4379"/>
                    </a:cubicBezTo>
                    <a:cubicBezTo>
                      <a:pt x="2756" y="4379"/>
                      <a:pt x="2722" y="4372"/>
                      <a:pt x="2697" y="4358"/>
                    </a:cubicBezTo>
                    <a:lnTo>
                      <a:pt x="2481" y="4236"/>
                    </a:lnTo>
                    <a:cubicBezTo>
                      <a:pt x="2431" y="4206"/>
                      <a:pt x="2431" y="4156"/>
                      <a:pt x="2488" y="4127"/>
                    </a:cubicBezTo>
                    <a:lnTo>
                      <a:pt x="2717" y="3991"/>
                    </a:lnTo>
                    <a:cubicBezTo>
                      <a:pt x="2743" y="3977"/>
                      <a:pt x="2776" y="3970"/>
                      <a:pt x="2809" y="3970"/>
                    </a:cubicBezTo>
                    <a:close/>
                    <a:moveTo>
                      <a:pt x="5709" y="3993"/>
                    </a:moveTo>
                    <a:cubicBezTo>
                      <a:pt x="5743" y="3993"/>
                      <a:pt x="5777" y="4002"/>
                      <a:pt x="5802" y="4020"/>
                    </a:cubicBezTo>
                    <a:lnTo>
                      <a:pt x="6024" y="4142"/>
                    </a:lnTo>
                    <a:cubicBezTo>
                      <a:pt x="6074" y="4170"/>
                      <a:pt x="6074" y="4222"/>
                      <a:pt x="6024" y="4249"/>
                    </a:cubicBezTo>
                    <a:lnTo>
                      <a:pt x="5838" y="4358"/>
                    </a:lnTo>
                    <a:cubicBezTo>
                      <a:pt x="5813" y="4372"/>
                      <a:pt x="5779" y="4379"/>
                      <a:pt x="5745" y="4379"/>
                    </a:cubicBezTo>
                    <a:cubicBezTo>
                      <a:pt x="5710" y="4379"/>
                      <a:pt x="5676" y="4372"/>
                      <a:pt x="5650" y="4358"/>
                    </a:cubicBezTo>
                    <a:lnTo>
                      <a:pt x="5428" y="4236"/>
                    </a:lnTo>
                    <a:cubicBezTo>
                      <a:pt x="5378" y="4199"/>
                      <a:pt x="5378" y="4156"/>
                      <a:pt x="5428" y="4127"/>
                    </a:cubicBezTo>
                    <a:lnTo>
                      <a:pt x="5616" y="4020"/>
                    </a:lnTo>
                    <a:cubicBezTo>
                      <a:pt x="5641" y="4002"/>
                      <a:pt x="5675" y="3993"/>
                      <a:pt x="5709" y="3993"/>
                    </a:cubicBezTo>
                    <a:close/>
                    <a:moveTo>
                      <a:pt x="2000" y="4077"/>
                    </a:moveTo>
                    <a:cubicBezTo>
                      <a:pt x="2034" y="4077"/>
                      <a:pt x="2068" y="4085"/>
                      <a:pt x="2093" y="4099"/>
                    </a:cubicBezTo>
                    <a:lnTo>
                      <a:pt x="2129" y="4120"/>
                    </a:lnTo>
                    <a:cubicBezTo>
                      <a:pt x="2179" y="4149"/>
                      <a:pt x="2179" y="4199"/>
                      <a:pt x="2129" y="4229"/>
                    </a:cubicBezTo>
                    <a:lnTo>
                      <a:pt x="1891" y="4372"/>
                    </a:lnTo>
                    <a:cubicBezTo>
                      <a:pt x="1863" y="4387"/>
                      <a:pt x="1829" y="4394"/>
                      <a:pt x="1795" y="4394"/>
                    </a:cubicBezTo>
                    <a:cubicBezTo>
                      <a:pt x="1762" y="4394"/>
                      <a:pt x="1730" y="4387"/>
                      <a:pt x="1705" y="4372"/>
                    </a:cubicBezTo>
                    <a:lnTo>
                      <a:pt x="1669" y="4351"/>
                    </a:lnTo>
                    <a:cubicBezTo>
                      <a:pt x="1618" y="4322"/>
                      <a:pt x="1618" y="4272"/>
                      <a:pt x="1669" y="4243"/>
                    </a:cubicBezTo>
                    <a:lnTo>
                      <a:pt x="1907" y="4099"/>
                    </a:lnTo>
                    <a:cubicBezTo>
                      <a:pt x="1932" y="4085"/>
                      <a:pt x="1966" y="4077"/>
                      <a:pt x="2000" y="4077"/>
                    </a:cubicBezTo>
                    <a:close/>
                    <a:moveTo>
                      <a:pt x="3652" y="4041"/>
                    </a:moveTo>
                    <a:cubicBezTo>
                      <a:pt x="3686" y="4041"/>
                      <a:pt x="3721" y="4048"/>
                      <a:pt x="3746" y="4063"/>
                    </a:cubicBezTo>
                    <a:lnTo>
                      <a:pt x="3984" y="4199"/>
                    </a:lnTo>
                    <a:cubicBezTo>
                      <a:pt x="4034" y="4229"/>
                      <a:pt x="4034" y="4279"/>
                      <a:pt x="3984" y="4308"/>
                    </a:cubicBezTo>
                    <a:lnTo>
                      <a:pt x="3761" y="4437"/>
                    </a:lnTo>
                    <a:cubicBezTo>
                      <a:pt x="3735" y="4451"/>
                      <a:pt x="3701" y="4458"/>
                      <a:pt x="3666" y="4458"/>
                    </a:cubicBezTo>
                    <a:cubicBezTo>
                      <a:pt x="3632" y="4458"/>
                      <a:pt x="3598" y="4451"/>
                      <a:pt x="3573" y="4437"/>
                    </a:cubicBezTo>
                    <a:lnTo>
                      <a:pt x="3337" y="4299"/>
                    </a:lnTo>
                    <a:cubicBezTo>
                      <a:pt x="3287" y="4272"/>
                      <a:pt x="3287" y="4222"/>
                      <a:pt x="3337" y="4193"/>
                    </a:cubicBezTo>
                    <a:lnTo>
                      <a:pt x="3559" y="4063"/>
                    </a:lnTo>
                    <a:cubicBezTo>
                      <a:pt x="3584" y="4048"/>
                      <a:pt x="3618" y="4041"/>
                      <a:pt x="3652" y="4041"/>
                    </a:cubicBezTo>
                    <a:close/>
                    <a:moveTo>
                      <a:pt x="4472" y="4157"/>
                    </a:moveTo>
                    <a:cubicBezTo>
                      <a:pt x="4506" y="4157"/>
                      <a:pt x="4540" y="4164"/>
                      <a:pt x="4565" y="4179"/>
                    </a:cubicBezTo>
                    <a:lnTo>
                      <a:pt x="4774" y="4299"/>
                    </a:lnTo>
                    <a:cubicBezTo>
                      <a:pt x="4824" y="4329"/>
                      <a:pt x="4824" y="4379"/>
                      <a:pt x="4774" y="4408"/>
                    </a:cubicBezTo>
                    <a:lnTo>
                      <a:pt x="4558" y="4531"/>
                    </a:lnTo>
                    <a:cubicBezTo>
                      <a:pt x="4533" y="4544"/>
                      <a:pt x="4501" y="4551"/>
                      <a:pt x="4468" y="4551"/>
                    </a:cubicBezTo>
                    <a:cubicBezTo>
                      <a:pt x="4434" y="4551"/>
                      <a:pt x="4400" y="4544"/>
                      <a:pt x="4372" y="4531"/>
                    </a:cubicBezTo>
                    <a:lnTo>
                      <a:pt x="4163" y="4408"/>
                    </a:lnTo>
                    <a:cubicBezTo>
                      <a:pt x="4113" y="4379"/>
                      <a:pt x="4113" y="4329"/>
                      <a:pt x="4163" y="4299"/>
                    </a:cubicBezTo>
                    <a:lnTo>
                      <a:pt x="4379" y="4179"/>
                    </a:lnTo>
                    <a:cubicBezTo>
                      <a:pt x="4404" y="4164"/>
                      <a:pt x="4438" y="4157"/>
                      <a:pt x="4472" y="4157"/>
                    </a:cubicBezTo>
                    <a:close/>
                    <a:moveTo>
                      <a:pt x="1489" y="4372"/>
                    </a:moveTo>
                    <a:cubicBezTo>
                      <a:pt x="1523" y="4372"/>
                      <a:pt x="1557" y="4380"/>
                      <a:pt x="1582" y="4394"/>
                    </a:cubicBezTo>
                    <a:lnTo>
                      <a:pt x="1618" y="4415"/>
                    </a:lnTo>
                    <a:cubicBezTo>
                      <a:pt x="1669" y="4444"/>
                      <a:pt x="1669" y="4494"/>
                      <a:pt x="1618" y="4524"/>
                    </a:cubicBezTo>
                    <a:lnTo>
                      <a:pt x="1410" y="4644"/>
                    </a:lnTo>
                    <a:cubicBezTo>
                      <a:pt x="1381" y="4659"/>
                      <a:pt x="1347" y="4666"/>
                      <a:pt x="1313" y="4666"/>
                    </a:cubicBezTo>
                    <a:cubicBezTo>
                      <a:pt x="1279" y="4666"/>
                      <a:pt x="1245" y="4659"/>
                      <a:pt x="1217" y="4644"/>
                    </a:cubicBezTo>
                    <a:lnTo>
                      <a:pt x="1187" y="4624"/>
                    </a:lnTo>
                    <a:cubicBezTo>
                      <a:pt x="1130" y="4594"/>
                      <a:pt x="1130" y="4551"/>
                      <a:pt x="1187" y="4515"/>
                    </a:cubicBezTo>
                    <a:lnTo>
                      <a:pt x="1396" y="4394"/>
                    </a:lnTo>
                    <a:cubicBezTo>
                      <a:pt x="1421" y="4380"/>
                      <a:pt x="1455" y="4372"/>
                      <a:pt x="1489" y="4372"/>
                    </a:cubicBezTo>
                    <a:close/>
                    <a:moveTo>
                      <a:pt x="5252" y="4257"/>
                    </a:moveTo>
                    <a:cubicBezTo>
                      <a:pt x="5286" y="4257"/>
                      <a:pt x="5320" y="4264"/>
                      <a:pt x="5348" y="4279"/>
                    </a:cubicBezTo>
                    <a:lnTo>
                      <a:pt x="5564" y="4408"/>
                    </a:lnTo>
                    <a:cubicBezTo>
                      <a:pt x="5616" y="4437"/>
                      <a:pt x="5616" y="4488"/>
                      <a:pt x="5564" y="4515"/>
                    </a:cubicBezTo>
                    <a:lnTo>
                      <a:pt x="5327" y="4653"/>
                    </a:lnTo>
                    <a:cubicBezTo>
                      <a:pt x="5302" y="4667"/>
                      <a:pt x="5268" y="4674"/>
                      <a:pt x="5234" y="4674"/>
                    </a:cubicBezTo>
                    <a:cubicBezTo>
                      <a:pt x="5200" y="4674"/>
                      <a:pt x="5166" y="4667"/>
                      <a:pt x="5141" y="4653"/>
                    </a:cubicBezTo>
                    <a:lnTo>
                      <a:pt x="4917" y="4531"/>
                    </a:lnTo>
                    <a:cubicBezTo>
                      <a:pt x="4867" y="4494"/>
                      <a:pt x="4867" y="4451"/>
                      <a:pt x="4917" y="4415"/>
                    </a:cubicBezTo>
                    <a:lnTo>
                      <a:pt x="5162" y="4279"/>
                    </a:lnTo>
                    <a:cubicBezTo>
                      <a:pt x="5187" y="4264"/>
                      <a:pt x="5219" y="4257"/>
                      <a:pt x="5252" y="4257"/>
                    </a:cubicBezTo>
                    <a:close/>
                    <a:moveTo>
                      <a:pt x="3162" y="4322"/>
                    </a:moveTo>
                    <a:cubicBezTo>
                      <a:pt x="3195" y="4322"/>
                      <a:pt x="3229" y="4329"/>
                      <a:pt x="3257" y="4343"/>
                    </a:cubicBezTo>
                    <a:lnTo>
                      <a:pt x="3494" y="4488"/>
                    </a:lnTo>
                    <a:cubicBezTo>
                      <a:pt x="3545" y="4515"/>
                      <a:pt x="3545" y="4567"/>
                      <a:pt x="3494" y="4594"/>
                    </a:cubicBezTo>
                    <a:lnTo>
                      <a:pt x="3264" y="4724"/>
                    </a:lnTo>
                    <a:cubicBezTo>
                      <a:pt x="3236" y="4739"/>
                      <a:pt x="3202" y="4746"/>
                      <a:pt x="3169" y="4746"/>
                    </a:cubicBezTo>
                    <a:cubicBezTo>
                      <a:pt x="3135" y="4746"/>
                      <a:pt x="3103" y="4739"/>
                      <a:pt x="3078" y="4724"/>
                    </a:cubicBezTo>
                    <a:lnTo>
                      <a:pt x="2833" y="4588"/>
                    </a:lnTo>
                    <a:cubicBezTo>
                      <a:pt x="2783" y="4558"/>
                      <a:pt x="2783" y="4508"/>
                      <a:pt x="2840" y="4481"/>
                    </a:cubicBezTo>
                    <a:lnTo>
                      <a:pt x="3071" y="4343"/>
                    </a:lnTo>
                    <a:cubicBezTo>
                      <a:pt x="3096" y="4329"/>
                      <a:pt x="3128" y="4322"/>
                      <a:pt x="3162" y="4322"/>
                    </a:cubicBezTo>
                    <a:close/>
                    <a:moveTo>
                      <a:pt x="3991" y="4431"/>
                    </a:moveTo>
                    <a:cubicBezTo>
                      <a:pt x="4025" y="4431"/>
                      <a:pt x="4059" y="4440"/>
                      <a:pt x="4084" y="4458"/>
                    </a:cubicBezTo>
                    <a:lnTo>
                      <a:pt x="4292" y="4581"/>
                    </a:lnTo>
                    <a:cubicBezTo>
                      <a:pt x="4342" y="4610"/>
                      <a:pt x="4342" y="4660"/>
                      <a:pt x="4292" y="4688"/>
                    </a:cubicBezTo>
                    <a:lnTo>
                      <a:pt x="4070" y="4810"/>
                    </a:lnTo>
                    <a:cubicBezTo>
                      <a:pt x="4045" y="4828"/>
                      <a:pt x="4011" y="4837"/>
                      <a:pt x="3977" y="4837"/>
                    </a:cubicBezTo>
                    <a:cubicBezTo>
                      <a:pt x="3942" y="4837"/>
                      <a:pt x="3908" y="4828"/>
                      <a:pt x="3882" y="4810"/>
                    </a:cubicBezTo>
                    <a:lnTo>
                      <a:pt x="3675" y="4688"/>
                    </a:lnTo>
                    <a:cubicBezTo>
                      <a:pt x="3623" y="4660"/>
                      <a:pt x="3623" y="4610"/>
                      <a:pt x="3675" y="4581"/>
                    </a:cubicBezTo>
                    <a:lnTo>
                      <a:pt x="3897" y="4458"/>
                    </a:lnTo>
                    <a:cubicBezTo>
                      <a:pt x="3922" y="4440"/>
                      <a:pt x="3956" y="4431"/>
                      <a:pt x="3991" y="4431"/>
                    </a:cubicBezTo>
                    <a:close/>
                    <a:moveTo>
                      <a:pt x="2309" y="4257"/>
                    </a:moveTo>
                    <a:cubicBezTo>
                      <a:pt x="2343" y="4257"/>
                      <a:pt x="2377" y="4264"/>
                      <a:pt x="2402" y="4279"/>
                    </a:cubicBezTo>
                    <a:lnTo>
                      <a:pt x="2617" y="4401"/>
                    </a:lnTo>
                    <a:cubicBezTo>
                      <a:pt x="2667" y="4437"/>
                      <a:pt x="2667" y="4481"/>
                      <a:pt x="2610" y="4515"/>
                    </a:cubicBezTo>
                    <a:lnTo>
                      <a:pt x="1891" y="4933"/>
                    </a:lnTo>
                    <a:cubicBezTo>
                      <a:pt x="1866" y="4947"/>
                      <a:pt x="1832" y="4955"/>
                      <a:pt x="1798" y="4955"/>
                    </a:cubicBezTo>
                    <a:cubicBezTo>
                      <a:pt x="1764" y="4955"/>
                      <a:pt x="1730" y="4947"/>
                      <a:pt x="1705" y="4933"/>
                    </a:cubicBezTo>
                    <a:lnTo>
                      <a:pt x="1489" y="4803"/>
                    </a:lnTo>
                    <a:cubicBezTo>
                      <a:pt x="1439" y="4774"/>
                      <a:pt x="1439" y="4724"/>
                      <a:pt x="1496" y="4696"/>
                    </a:cubicBezTo>
                    <a:lnTo>
                      <a:pt x="2215" y="4279"/>
                    </a:lnTo>
                    <a:cubicBezTo>
                      <a:pt x="2240" y="4264"/>
                      <a:pt x="2274" y="4257"/>
                      <a:pt x="2309" y="4257"/>
                    </a:cubicBezTo>
                    <a:close/>
                    <a:moveTo>
                      <a:pt x="4745" y="4552"/>
                    </a:moveTo>
                    <a:cubicBezTo>
                      <a:pt x="4779" y="4552"/>
                      <a:pt x="4813" y="4559"/>
                      <a:pt x="4839" y="4574"/>
                    </a:cubicBezTo>
                    <a:lnTo>
                      <a:pt x="5055" y="4703"/>
                    </a:lnTo>
                    <a:cubicBezTo>
                      <a:pt x="5105" y="4731"/>
                      <a:pt x="5105" y="4783"/>
                      <a:pt x="5055" y="4810"/>
                    </a:cubicBezTo>
                    <a:lnTo>
                      <a:pt x="4846" y="4933"/>
                    </a:lnTo>
                    <a:cubicBezTo>
                      <a:pt x="4821" y="4947"/>
                      <a:pt x="4787" y="4955"/>
                      <a:pt x="4753" y="4955"/>
                    </a:cubicBezTo>
                    <a:cubicBezTo>
                      <a:pt x="4719" y="4955"/>
                      <a:pt x="4684" y="4947"/>
                      <a:pt x="4658" y="4933"/>
                    </a:cubicBezTo>
                    <a:lnTo>
                      <a:pt x="4436" y="4803"/>
                    </a:lnTo>
                    <a:cubicBezTo>
                      <a:pt x="4386" y="4774"/>
                      <a:pt x="4386" y="4724"/>
                      <a:pt x="4436" y="4696"/>
                    </a:cubicBezTo>
                    <a:lnTo>
                      <a:pt x="4651" y="4574"/>
                    </a:lnTo>
                    <a:cubicBezTo>
                      <a:pt x="4676" y="4559"/>
                      <a:pt x="4710" y="4552"/>
                      <a:pt x="4745" y="4552"/>
                    </a:cubicBezTo>
                    <a:close/>
                    <a:moveTo>
                      <a:pt x="8101" y="3179"/>
                    </a:moveTo>
                    <a:cubicBezTo>
                      <a:pt x="8136" y="3179"/>
                      <a:pt x="8170" y="3186"/>
                      <a:pt x="8195" y="3201"/>
                    </a:cubicBezTo>
                    <a:lnTo>
                      <a:pt x="8410" y="3330"/>
                    </a:lnTo>
                    <a:cubicBezTo>
                      <a:pt x="8462" y="3359"/>
                      <a:pt x="8462" y="3409"/>
                      <a:pt x="8410" y="3437"/>
                    </a:cubicBezTo>
                    <a:lnTo>
                      <a:pt x="5816" y="4939"/>
                    </a:lnTo>
                    <a:cubicBezTo>
                      <a:pt x="5787" y="4954"/>
                      <a:pt x="5753" y="4961"/>
                      <a:pt x="5720" y="4961"/>
                    </a:cubicBezTo>
                    <a:cubicBezTo>
                      <a:pt x="5687" y="4961"/>
                      <a:pt x="5654" y="4954"/>
                      <a:pt x="5629" y="4939"/>
                    </a:cubicBezTo>
                    <a:lnTo>
                      <a:pt x="5407" y="4810"/>
                    </a:lnTo>
                    <a:cubicBezTo>
                      <a:pt x="5357" y="4783"/>
                      <a:pt x="5357" y="4731"/>
                      <a:pt x="5407" y="4703"/>
                    </a:cubicBezTo>
                    <a:lnTo>
                      <a:pt x="8008" y="3201"/>
                    </a:lnTo>
                    <a:cubicBezTo>
                      <a:pt x="8033" y="3186"/>
                      <a:pt x="8067" y="3179"/>
                      <a:pt x="8101" y="3179"/>
                    </a:cubicBezTo>
                    <a:close/>
                    <a:moveTo>
                      <a:pt x="1008" y="4652"/>
                    </a:moveTo>
                    <a:cubicBezTo>
                      <a:pt x="1042" y="4652"/>
                      <a:pt x="1076" y="4659"/>
                      <a:pt x="1101" y="4674"/>
                    </a:cubicBezTo>
                    <a:lnTo>
                      <a:pt x="1137" y="4696"/>
                    </a:lnTo>
                    <a:cubicBezTo>
                      <a:pt x="1187" y="4724"/>
                      <a:pt x="1187" y="4774"/>
                      <a:pt x="1137" y="4803"/>
                    </a:cubicBezTo>
                    <a:lnTo>
                      <a:pt x="872" y="4955"/>
                    </a:lnTo>
                    <a:cubicBezTo>
                      <a:pt x="846" y="4969"/>
                      <a:pt x="811" y="4976"/>
                      <a:pt x="777" y="4976"/>
                    </a:cubicBezTo>
                    <a:cubicBezTo>
                      <a:pt x="743" y="4976"/>
                      <a:pt x="708" y="4969"/>
                      <a:pt x="683" y="4955"/>
                    </a:cubicBezTo>
                    <a:lnTo>
                      <a:pt x="647" y="4933"/>
                    </a:lnTo>
                    <a:cubicBezTo>
                      <a:pt x="597" y="4903"/>
                      <a:pt x="597" y="4853"/>
                      <a:pt x="647" y="4826"/>
                    </a:cubicBezTo>
                    <a:lnTo>
                      <a:pt x="915" y="4674"/>
                    </a:lnTo>
                    <a:cubicBezTo>
                      <a:pt x="940" y="4659"/>
                      <a:pt x="974" y="4652"/>
                      <a:pt x="1008" y="4652"/>
                    </a:cubicBezTo>
                    <a:close/>
                    <a:moveTo>
                      <a:pt x="5234" y="4839"/>
                    </a:moveTo>
                    <a:cubicBezTo>
                      <a:pt x="5268" y="4839"/>
                      <a:pt x="5302" y="4846"/>
                      <a:pt x="5327" y="4860"/>
                    </a:cubicBezTo>
                    <a:lnTo>
                      <a:pt x="5543" y="4983"/>
                    </a:lnTo>
                    <a:cubicBezTo>
                      <a:pt x="5593" y="5012"/>
                      <a:pt x="5593" y="5062"/>
                      <a:pt x="5543" y="5091"/>
                    </a:cubicBezTo>
                    <a:lnTo>
                      <a:pt x="5327" y="5214"/>
                    </a:lnTo>
                    <a:cubicBezTo>
                      <a:pt x="5302" y="5231"/>
                      <a:pt x="5270" y="5240"/>
                      <a:pt x="5237" y="5240"/>
                    </a:cubicBezTo>
                    <a:cubicBezTo>
                      <a:pt x="5204" y="5240"/>
                      <a:pt x="5170" y="5231"/>
                      <a:pt x="5141" y="5214"/>
                    </a:cubicBezTo>
                    <a:lnTo>
                      <a:pt x="4926" y="5091"/>
                    </a:lnTo>
                    <a:cubicBezTo>
                      <a:pt x="4874" y="5062"/>
                      <a:pt x="4874" y="5012"/>
                      <a:pt x="4926" y="4983"/>
                    </a:cubicBezTo>
                    <a:lnTo>
                      <a:pt x="5141" y="4860"/>
                    </a:lnTo>
                    <a:cubicBezTo>
                      <a:pt x="5166" y="4846"/>
                      <a:pt x="5200" y="4839"/>
                      <a:pt x="5234" y="4839"/>
                    </a:cubicBezTo>
                    <a:close/>
                    <a:moveTo>
                      <a:pt x="2660" y="4610"/>
                    </a:moveTo>
                    <a:cubicBezTo>
                      <a:pt x="2695" y="4610"/>
                      <a:pt x="2729" y="4619"/>
                      <a:pt x="2754" y="4638"/>
                    </a:cubicBezTo>
                    <a:lnTo>
                      <a:pt x="2992" y="4774"/>
                    </a:lnTo>
                    <a:cubicBezTo>
                      <a:pt x="3042" y="4803"/>
                      <a:pt x="3042" y="4853"/>
                      <a:pt x="2992" y="4883"/>
                    </a:cubicBezTo>
                    <a:lnTo>
                      <a:pt x="2402" y="5221"/>
                    </a:lnTo>
                    <a:cubicBezTo>
                      <a:pt x="2373" y="5239"/>
                      <a:pt x="2339" y="5248"/>
                      <a:pt x="2305" y="5248"/>
                    </a:cubicBezTo>
                    <a:cubicBezTo>
                      <a:pt x="2271" y="5248"/>
                      <a:pt x="2237" y="5239"/>
                      <a:pt x="2208" y="5221"/>
                    </a:cubicBezTo>
                    <a:lnTo>
                      <a:pt x="1970" y="5084"/>
                    </a:lnTo>
                    <a:cubicBezTo>
                      <a:pt x="1920" y="5055"/>
                      <a:pt x="1920" y="5005"/>
                      <a:pt x="1970" y="4976"/>
                    </a:cubicBezTo>
                    <a:lnTo>
                      <a:pt x="2567" y="4638"/>
                    </a:lnTo>
                    <a:cubicBezTo>
                      <a:pt x="2592" y="4619"/>
                      <a:pt x="2626" y="4610"/>
                      <a:pt x="2660" y="4610"/>
                    </a:cubicBezTo>
                    <a:close/>
                    <a:moveTo>
                      <a:pt x="1317" y="4833"/>
                    </a:moveTo>
                    <a:cubicBezTo>
                      <a:pt x="1351" y="4833"/>
                      <a:pt x="1385" y="4839"/>
                      <a:pt x="1410" y="4853"/>
                    </a:cubicBezTo>
                    <a:lnTo>
                      <a:pt x="1618" y="4976"/>
                    </a:lnTo>
                    <a:cubicBezTo>
                      <a:pt x="1675" y="5005"/>
                      <a:pt x="1675" y="5055"/>
                      <a:pt x="1618" y="5084"/>
                    </a:cubicBezTo>
                    <a:lnTo>
                      <a:pt x="1360" y="5234"/>
                    </a:lnTo>
                    <a:cubicBezTo>
                      <a:pt x="1335" y="5253"/>
                      <a:pt x="1301" y="5262"/>
                      <a:pt x="1267" y="5262"/>
                    </a:cubicBezTo>
                    <a:cubicBezTo>
                      <a:pt x="1232" y="5262"/>
                      <a:pt x="1198" y="5253"/>
                      <a:pt x="1173" y="5234"/>
                    </a:cubicBezTo>
                    <a:lnTo>
                      <a:pt x="958" y="5112"/>
                    </a:lnTo>
                    <a:cubicBezTo>
                      <a:pt x="906" y="5084"/>
                      <a:pt x="906" y="5033"/>
                      <a:pt x="958" y="5005"/>
                    </a:cubicBezTo>
                    <a:lnTo>
                      <a:pt x="1223" y="4853"/>
                    </a:lnTo>
                    <a:cubicBezTo>
                      <a:pt x="1248" y="4839"/>
                      <a:pt x="1283" y="4833"/>
                      <a:pt x="1317" y="4833"/>
                    </a:cubicBezTo>
                    <a:close/>
                    <a:moveTo>
                      <a:pt x="4749" y="5112"/>
                    </a:moveTo>
                    <a:cubicBezTo>
                      <a:pt x="4783" y="5112"/>
                      <a:pt x="4817" y="5120"/>
                      <a:pt x="4846" y="5134"/>
                    </a:cubicBezTo>
                    <a:lnTo>
                      <a:pt x="5062" y="5264"/>
                    </a:lnTo>
                    <a:cubicBezTo>
                      <a:pt x="5112" y="5291"/>
                      <a:pt x="5112" y="5343"/>
                      <a:pt x="5062" y="5371"/>
                    </a:cubicBezTo>
                    <a:lnTo>
                      <a:pt x="4867" y="5479"/>
                    </a:lnTo>
                    <a:cubicBezTo>
                      <a:pt x="4842" y="5498"/>
                      <a:pt x="4810" y="5507"/>
                      <a:pt x="4776" y="5507"/>
                    </a:cubicBezTo>
                    <a:cubicBezTo>
                      <a:pt x="4743" y="5507"/>
                      <a:pt x="4709" y="5498"/>
                      <a:pt x="4681" y="5479"/>
                    </a:cubicBezTo>
                    <a:lnTo>
                      <a:pt x="4465" y="5357"/>
                    </a:lnTo>
                    <a:cubicBezTo>
                      <a:pt x="4415" y="5328"/>
                      <a:pt x="4415" y="5278"/>
                      <a:pt x="4465" y="5248"/>
                    </a:cubicBezTo>
                    <a:lnTo>
                      <a:pt x="4651" y="5134"/>
                    </a:lnTo>
                    <a:cubicBezTo>
                      <a:pt x="4681" y="5120"/>
                      <a:pt x="4715" y="5112"/>
                      <a:pt x="4749" y="5112"/>
                    </a:cubicBezTo>
                    <a:close/>
                    <a:moveTo>
                      <a:pt x="4261" y="4833"/>
                    </a:moveTo>
                    <a:cubicBezTo>
                      <a:pt x="4294" y="4833"/>
                      <a:pt x="4328" y="4839"/>
                      <a:pt x="4356" y="4853"/>
                    </a:cubicBezTo>
                    <a:lnTo>
                      <a:pt x="4572" y="4983"/>
                    </a:lnTo>
                    <a:cubicBezTo>
                      <a:pt x="4624" y="5012"/>
                      <a:pt x="4624" y="5062"/>
                      <a:pt x="4572" y="5091"/>
                    </a:cubicBezTo>
                    <a:lnTo>
                      <a:pt x="3868" y="5493"/>
                    </a:lnTo>
                    <a:cubicBezTo>
                      <a:pt x="3843" y="5508"/>
                      <a:pt x="3811" y="5515"/>
                      <a:pt x="3777" y="5515"/>
                    </a:cubicBezTo>
                    <a:cubicBezTo>
                      <a:pt x="3744" y="5515"/>
                      <a:pt x="3710" y="5508"/>
                      <a:pt x="3682" y="5493"/>
                    </a:cubicBezTo>
                    <a:lnTo>
                      <a:pt x="3466" y="5364"/>
                    </a:lnTo>
                    <a:cubicBezTo>
                      <a:pt x="3416" y="5335"/>
                      <a:pt x="3416" y="5285"/>
                      <a:pt x="3466" y="5257"/>
                    </a:cubicBezTo>
                    <a:lnTo>
                      <a:pt x="4170" y="4853"/>
                    </a:lnTo>
                    <a:cubicBezTo>
                      <a:pt x="4195" y="4839"/>
                      <a:pt x="4227" y="4833"/>
                      <a:pt x="4261" y="4833"/>
                    </a:cubicBezTo>
                    <a:close/>
                    <a:moveTo>
                      <a:pt x="3494" y="4717"/>
                    </a:moveTo>
                    <a:cubicBezTo>
                      <a:pt x="3528" y="4717"/>
                      <a:pt x="3563" y="4725"/>
                      <a:pt x="3589" y="4739"/>
                    </a:cubicBezTo>
                    <a:lnTo>
                      <a:pt x="3804" y="4860"/>
                    </a:lnTo>
                    <a:cubicBezTo>
                      <a:pt x="3854" y="4889"/>
                      <a:pt x="3854" y="4939"/>
                      <a:pt x="3796" y="4969"/>
                    </a:cubicBezTo>
                    <a:lnTo>
                      <a:pt x="2876" y="5500"/>
                    </a:lnTo>
                    <a:cubicBezTo>
                      <a:pt x="2851" y="5515"/>
                      <a:pt x="2817" y="5522"/>
                      <a:pt x="2783" y="5522"/>
                    </a:cubicBezTo>
                    <a:cubicBezTo>
                      <a:pt x="2749" y="5522"/>
                      <a:pt x="2715" y="5515"/>
                      <a:pt x="2690" y="5500"/>
                    </a:cubicBezTo>
                    <a:lnTo>
                      <a:pt x="2481" y="5378"/>
                    </a:lnTo>
                    <a:cubicBezTo>
                      <a:pt x="2431" y="5350"/>
                      <a:pt x="2431" y="5300"/>
                      <a:pt x="2481" y="5271"/>
                    </a:cubicBezTo>
                    <a:lnTo>
                      <a:pt x="3401" y="4739"/>
                    </a:lnTo>
                    <a:cubicBezTo>
                      <a:pt x="3426" y="4725"/>
                      <a:pt x="3460" y="4717"/>
                      <a:pt x="3494" y="4717"/>
                    </a:cubicBezTo>
                    <a:close/>
                    <a:moveTo>
                      <a:pt x="1798" y="5112"/>
                    </a:moveTo>
                    <a:cubicBezTo>
                      <a:pt x="1832" y="5112"/>
                      <a:pt x="1866" y="5120"/>
                      <a:pt x="1891" y="5134"/>
                    </a:cubicBezTo>
                    <a:lnTo>
                      <a:pt x="2129" y="5271"/>
                    </a:lnTo>
                    <a:cubicBezTo>
                      <a:pt x="2179" y="5300"/>
                      <a:pt x="2179" y="5350"/>
                      <a:pt x="2129" y="5378"/>
                    </a:cubicBezTo>
                    <a:lnTo>
                      <a:pt x="1863" y="5529"/>
                    </a:lnTo>
                    <a:cubicBezTo>
                      <a:pt x="1838" y="5548"/>
                      <a:pt x="1803" y="5557"/>
                      <a:pt x="1769" y="5557"/>
                    </a:cubicBezTo>
                    <a:cubicBezTo>
                      <a:pt x="1735" y="5557"/>
                      <a:pt x="1700" y="5548"/>
                      <a:pt x="1675" y="5529"/>
                    </a:cubicBezTo>
                    <a:lnTo>
                      <a:pt x="1439" y="5393"/>
                    </a:lnTo>
                    <a:cubicBezTo>
                      <a:pt x="1389" y="5364"/>
                      <a:pt x="1389" y="5314"/>
                      <a:pt x="1439" y="5285"/>
                    </a:cubicBezTo>
                    <a:lnTo>
                      <a:pt x="1705" y="5134"/>
                    </a:lnTo>
                    <a:cubicBezTo>
                      <a:pt x="1730" y="5120"/>
                      <a:pt x="1764" y="5112"/>
                      <a:pt x="1798" y="5112"/>
                    </a:cubicBezTo>
                    <a:close/>
                    <a:moveTo>
                      <a:pt x="4288" y="5378"/>
                    </a:moveTo>
                    <a:cubicBezTo>
                      <a:pt x="4321" y="5378"/>
                      <a:pt x="4354" y="5385"/>
                      <a:pt x="4379" y="5400"/>
                    </a:cubicBezTo>
                    <a:lnTo>
                      <a:pt x="4601" y="5529"/>
                    </a:lnTo>
                    <a:cubicBezTo>
                      <a:pt x="4651" y="5559"/>
                      <a:pt x="4651" y="5609"/>
                      <a:pt x="4601" y="5636"/>
                    </a:cubicBezTo>
                    <a:lnTo>
                      <a:pt x="4356" y="5781"/>
                    </a:lnTo>
                    <a:cubicBezTo>
                      <a:pt x="4333" y="5794"/>
                      <a:pt x="4301" y="5801"/>
                      <a:pt x="4269" y="5801"/>
                    </a:cubicBezTo>
                    <a:cubicBezTo>
                      <a:pt x="4233" y="5801"/>
                      <a:pt x="4196" y="5793"/>
                      <a:pt x="4170" y="5774"/>
                    </a:cubicBezTo>
                    <a:lnTo>
                      <a:pt x="3954" y="5652"/>
                    </a:lnTo>
                    <a:cubicBezTo>
                      <a:pt x="3904" y="5623"/>
                      <a:pt x="3904" y="5573"/>
                      <a:pt x="3954" y="5543"/>
                    </a:cubicBezTo>
                    <a:lnTo>
                      <a:pt x="4192" y="5400"/>
                    </a:lnTo>
                    <a:cubicBezTo>
                      <a:pt x="4221" y="5385"/>
                      <a:pt x="4255" y="5378"/>
                      <a:pt x="4288" y="5378"/>
                    </a:cubicBezTo>
                    <a:close/>
                    <a:moveTo>
                      <a:pt x="3289" y="5393"/>
                    </a:moveTo>
                    <a:cubicBezTo>
                      <a:pt x="3322" y="5393"/>
                      <a:pt x="3355" y="5400"/>
                      <a:pt x="3380" y="5414"/>
                    </a:cubicBezTo>
                    <a:lnTo>
                      <a:pt x="3602" y="5543"/>
                    </a:lnTo>
                    <a:cubicBezTo>
                      <a:pt x="3652" y="5573"/>
                      <a:pt x="3652" y="5623"/>
                      <a:pt x="3602" y="5652"/>
                    </a:cubicBezTo>
                    <a:lnTo>
                      <a:pt x="3364" y="5788"/>
                    </a:lnTo>
                    <a:cubicBezTo>
                      <a:pt x="3339" y="5803"/>
                      <a:pt x="3305" y="5810"/>
                      <a:pt x="3271" y="5810"/>
                    </a:cubicBezTo>
                    <a:cubicBezTo>
                      <a:pt x="3237" y="5810"/>
                      <a:pt x="3203" y="5803"/>
                      <a:pt x="3178" y="5788"/>
                    </a:cubicBezTo>
                    <a:lnTo>
                      <a:pt x="2955" y="5659"/>
                    </a:lnTo>
                    <a:cubicBezTo>
                      <a:pt x="2905" y="5630"/>
                      <a:pt x="2905" y="5580"/>
                      <a:pt x="2962" y="5550"/>
                    </a:cubicBezTo>
                    <a:lnTo>
                      <a:pt x="3192" y="5414"/>
                    </a:lnTo>
                    <a:cubicBezTo>
                      <a:pt x="3221" y="5400"/>
                      <a:pt x="3256" y="5393"/>
                      <a:pt x="3289" y="5393"/>
                    </a:cubicBezTo>
                    <a:close/>
                    <a:moveTo>
                      <a:pt x="2302" y="5407"/>
                    </a:moveTo>
                    <a:cubicBezTo>
                      <a:pt x="2336" y="5407"/>
                      <a:pt x="2370" y="5415"/>
                      <a:pt x="2395" y="5429"/>
                    </a:cubicBezTo>
                    <a:lnTo>
                      <a:pt x="2610" y="5550"/>
                    </a:lnTo>
                    <a:cubicBezTo>
                      <a:pt x="2660" y="5580"/>
                      <a:pt x="2660" y="5630"/>
                      <a:pt x="2610" y="5659"/>
                    </a:cubicBezTo>
                    <a:lnTo>
                      <a:pt x="2345" y="5809"/>
                    </a:lnTo>
                    <a:cubicBezTo>
                      <a:pt x="2320" y="5824"/>
                      <a:pt x="2286" y="5831"/>
                      <a:pt x="2251" y="5831"/>
                    </a:cubicBezTo>
                    <a:cubicBezTo>
                      <a:pt x="2217" y="5831"/>
                      <a:pt x="2183" y="5824"/>
                      <a:pt x="2157" y="5809"/>
                    </a:cubicBezTo>
                    <a:lnTo>
                      <a:pt x="1950" y="5688"/>
                    </a:lnTo>
                    <a:cubicBezTo>
                      <a:pt x="1891" y="5659"/>
                      <a:pt x="1898" y="5609"/>
                      <a:pt x="1950" y="5580"/>
                    </a:cubicBezTo>
                    <a:lnTo>
                      <a:pt x="2208" y="5429"/>
                    </a:lnTo>
                    <a:cubicBezTo>
                      <a:pt x="2233" y="5415"/>
                      <a:pt x="2268" y="5407"/>
                      <a:pt x="2302" y="5407"/>
                    </a:cubicBezTo>
                    <a:close/>
                    <a:moveTo>
                      <a:pt x="3780" y="5674"/>
                    </a:moveTo>
                    <a:cubicBezTo>
                      <a:pt x="3813" y="5674"/>
                      <a:pt x="3844" y="5681"/>
                      <a:pt x="3868" y="5695"/>
                    </a:cubicBezTo>
                    <a:lnTo>
                      <a:pt x="4091" y="5824"/>
                    </a:lnTo>
                    <a:cubicBezTo>
                      <a:pt x="4141" y="5852"/>
                      <a:pt x="4141" y="5904"/>
                      <a:pt x="4091" y="5931"/>
                    </a:cubicBezTo>
                    <a:lnTo>
                      <a:pt x="3854" y="6068"/>
                    </a:lnTo>
                    <a:cubicBezTo>
                      <a:pt x="3829" y="6082"/>
                      <a:pt x="3795" y="6090"/>
                      <a:pt x="3761" y="6090"/>
                    </a:cubicBezTo>
                    <a:cubicBezTo>
                      <a:pt x="3727" y="6090"/>
                      <a:pt x="3692" y="6082"/>
                      <a:pt x="3666" y="6068"/>
                    </a:cubicBezTo>
                    <a:lnTo>
                      <a:pt x="3444" y="5938"/>
                    </a:lnTo>
                    <a:cubicBezTo>
                      <a:pt x="3394" y="5911"/>
                      <a:pt x="3394" y="5861"/>
                      <a:pt x="3451" y="5831"/>
                    </a:cubicBezTo>
                    <a:lnTo>
                      <a:pt x="3682" y="5702"/>
                    </a:lnTo>
                    <a:cubicBezTo>
                      <a:pt x="3708" y="5683"/>
                      <a:pt x="3744" y="5674"/>
                      <a:pt x="3780" y="5674"/>
                    </a:cubicBezTo>
                    <a:close/>
                    <a:moveTo>
                      <a:pt x="2783" y="5682"/>
                    </a:moveTo>
                    <a:cubicBezTo>
                      <a:pt x="2817" y="5682"/>
                      <a:pt x="2851" y="5691"/>
                      <a:pt x="2876" y="5709"/>
                    </a:cubicBezTo>
                    <a:lnTo>
                      <a:pt x="3099" y="5831"/>
                    </a:lnTo>
                    <a:cubicBezTo>
                      <a:pt x="3149" y="5861"/>
                      <a:pt x="3149" y="5911"/>
                      <a:pt x="3092" y="5938"/>
                    </a:cubicBezTo>
                    <a:lnTo>
                      <a:pt x="2833" y="6097"/>
                    </a:lnTo>
                    <a:cubicBezTo>
                      <a:pt x="2808" y="6112"/>
                      <a:pt x="2774" y="6119"/>
                      <a:pt x="2740" y="6119"/>
                    </a:cubicBezTo>
                    <a:cubicBezTo>
                      <a:pt x="2706" y="6119"/>
                      <a:pt x="2672" y="6112"/>
                      <a:pt x="2647" y="6097"/>
                    </a:cubicBezTo>
                    <a:lnTo>
                      <a:pt x="2424" y="5968"/>
                    </a:lnTo>
                    <a:cubicBezTo>
                      <a:pt x="2372" y="5938"/>
                      <a:pt x="2372" y="5888"/>
                      <a:pt x="2424" y="5861"/>
                    </a:cubicBezTo>
                    <a:lnTo>
                      <a:pt x="2690" y="5709"/>
                    </a:lnTo>
                    <a:cubicBezTo>
                      <a:pt x="2715" y="5691"/>
                      <a:pt x="2749" y="5682"/>
                      <a:pt x="2783" y="5682"/>
                    </a:cubicBezTo>
                    <a:close/>
                    <a:moveTo>
                      <a:pt x="8990" y="3299"/>
                    </a:moveTo>
                    <a:cubicBezTo>
                      <a:pt x="9015" y="3299"/>
                      <a:pt x="9040" y="3305"/>
                      <a:pt x="9057" y="3316"/>
                    </a:cubicBezTo>
                    <a:lnTo>
                      <a:pt x="10567" y="4193"/>
                    </a:lnTo>
                    <a:cubicBezTo>
                      <a:pt x="10610" y="4213"/>
                      <a:pt x="10610" y="4249"/>
                      <a:pt x="10567" y="4279"/>
                    </a:cubicBezTo>
                    <a:lnTo>
                      <a:pt x="9080" y="5134"/>
                    </a:lnTo>
                    <a:lnTo>
                      <a:pt x="7348" y="6133"/>
                    </a:lnTo>
                    <a:cubicBezTo>
                      <a:pt x="7329" y="6144"/>
                      <a:pt x="7304" y="6149"/>
                      <a:pt x="7279" y="6149"/>
                    </a:cubicBezTo>
                    <a:cubicBezTo>
                      <a:pt x="7254" y="6149"/>
                      <a:pt x="7229" y="6144"/>
                      <a:pt x="7211" y="6133"/>
                    </a:cubicBezTo>
                    <a:lnTo>
                      <a:pt x="6737" y="5861"/>
                    </a:lnTo>
                    <a:lnTo>
                      <a:pt x="5693" y="5257"/>
                    </a:lnTo>
                    <a:cubicBezTo>
                      <a:pt x="5659" y="5234"/>
                      <a:pt x="5659" y="5198"/>
                      <a:pt x="5702" y="5178"/>
                    </a:cubicBezTo>
                    <a:lnTo>
                      <a:pt x="8921" y="3316"/>
                    </a:lnTo>
                    <a:cubicBezTo>
                      <a:pt x="8939" y="3305"/>
                      <a:pt x="8964" y="3299"/>
                      <a:pt x="8990" y="3299"/>
                    </a:cubicBezTo>
                    <a:close/>
                    <a:moveTo>
                      <a:pt x="3271" y="5968"/>
                    </a:moveTo>
                    <a:cubicBezTo>
                      <a:pt x="3305" y="5968"/>
                      <a:pt x="3339" y="5975"/>
                      <a:pt x="3364" y="5990"/>
                    </a:cubicBezTo>
                    <a:lnTo>
                      <a:pt x="3580" y="6119"/>
                    </a:lnTo>
                    <a:cubicBezTo>
                      <a:pt x="3632" y="6147"/>
                      <a:pt x="3632" y="6197"/>
                      <a:pt x="3580" y="6226"/>
                    </a:cubicBezTo>
                    <a:lnTo>
                      <a:pt x="3321" y="6378"/>
                    </a:lnTo>
                    <a:cubicBezTo>
                      <a:pt x="3293" y="6392"/>
                      <a:pt x="3259" y="6399"/>
                      <a:pt x="3225" y="6399"/>
                    </a:cubicBezTo>
                    <a:cubicBezTo>
                      <a:pt x="3192" y="6399"/>
                      <a:pt x="3160" y="6392"/>
                      <a:pt x="3135" y="6378"/>
                    </a:cubicBezTo>
                    <a:lnTo>
                      <a:pt x="2912" y="6249"/>
                    </a:lnTo>
                    <a:cubicBezTo>
                      <a:pt x="2862" y="6220"/>
                      <a:pt x="2862" y="6169"/>
                      <a:pt x="2912" y="6140"/>
                    </a:cubicBezTo>
                    <a:lnTo>
                      <a:pt x="3178" y="5990"/>
                    </a:lnTo>
                    <a:cubicBezTo>
                      <a:pt x="3203" y="5975"/>
                      <a:pt x="3237" y="5968"/>
                      <a:pt x="3271" y="5968"/>
                    </a:cubicBezTo>
                    <a:close/>
                    <a:moveTo>
                      <a:pt x="8274" y="1"/>
                    </a:moveTo>
                    <a:cubicBezTo>
                      <a:pt x="8262" y="1"/>
                      <a:pt x="8250" y="1"/>
                      <a:pt x="8238" y="2"/>
                    </a:cubicBezTo>
                    <a:cubicBezTo>
                      <a:pt x="8188" y="9"/>
                      <a:pt x="8145" y="23"/>
                      <a:pt x="8108" y="45"/>
                    </a:cubicBezTo>
                    <a:lnTo>
                      <a:pt x="73" y="4681"/>
                    </a:lnTo>
                    <a:cubicBezTo>
                      <a:pt x="23" y="4710"/>
                      <a:pt x="0" y="4746"/>
                      <a:pt x="0" y="4783"/>
                    </a:cubicBezTo>
                    <a:cubicBezTo>
                      <a:pt x="0" y="4796"/>
                      <a:pt x="0" y="4810"/>
                      <a:pt x="9" y="4817"/>
                    </a:cubicBezTo>
                    <a:cubicBezTo>
                      <a:pt x="9" y="4826"/>
                      <a:pt x="16" y="4826"/>
                      <a:pt x="16" y="4826"/>
                    </a:cubicBezTo>
                    <a:cubicBezTo>
                      <a:pt x="23" y="4846"/>
                      <a:pt x="43" y="4860"/>
                      <a:pt x="73" y="4883"/>
                    </a:cubicBezTo>
                    <a:lnTo>
                      <a:pt x="4767" y="7758"/>
                    </a:lnTo>
                    <a:cubicBezTo>
                      <a:pt x="4812" y="7782"/>
                      <a:pt x="4870" y="7795"/>
                      <a:pt x="4929" y="7795"/>
                    </a:cubicBezTo>
                    <a:cubicBezTo>
                      <a:pt x="4992" y="7795"/>
                      <a:pt x="5057" y="7780"/>
                      <a:pt x="5105" y="7750"/>
                    </a:cubicBezTo>
                    <a:lnTo>
                      <a:pt x="13141" y="3114"/>
                    </a:lnTo>
                    <a:cubicBezTo>
                      <a:pt x="13147" y="3114"/>
                      <a:pt x="13154" y="3107"/>
                      <a:pt x="13154" y="3107"/>
                    </a:cubicBezTo>
                    <a:cubicBezTo>
                      <a:pt x="13170" y="3101"/>
                      <a:pt x="13177" y="3092"/>
                      <a:pt x="13184" y="3085"/>
                    </a:cubicBezTo>
                    <a:cubicBezTo>
                      <a:pt x="13206" y="3064"/>
                      <a:pt x="13213" y="3042"/>
                      <a:pt x="13213" y="3014"/>
                    </a:cubicBezTo>
                    <a:cubicBezTo>
                      <a:pt x="13213" y="2978"/>
                      <a:pt x="13191" y="2949"/>
                      <a:pt x="13141" y="2919"/>
                    </a:cubicBezTo>
                    <a:lnTo>
                      <a:pt x="8447" y="45"/>
                    </a:lnTo>
                    <a:cubicBezTo>
                      <a:pt x="8399" y="15"/>
                      <a:pt x="8336" y="1"/>
                      <a:pt x="8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1"/>
              <p:cNvSpPr/>
              <p:nvPr/>
            </p:nvSpPr>
            <p:spPr>
              <a:xfrm>
                <a:off x="1505760" y="3662463"/>
                <a:ext cx="62884" cy="34581"/>
              </a:xfrm>
              <a:custGeom>
                <a:avLst/>
                <a:gdLst/>
                <a:ahLst/>
                <a:cxnLst/>
                <a:rect l="l" t="t" r="r" b="b"/>
                <a:pathLst>
                  <a:path w="591" h="325" extrusionOk="0">
                    <a:moveTo>
                      <a:pt x="411" y="1"/>
                    </a:moveTo>
                    <a:cubicBezTo>
                      <a:pt x="377" y="1"/>
                      <a:pt x="343" y="8"/>
                      <a:pt x="318" y="23"/>
                    </a:cubicBezTo>
                    <a:lnTo>
                      <a:pt x="50" y="175"/>
                    </a:lnTo>
                    <a:cubicBezTo>
                      <a:pt x="0" y="202"/>
                      <a:pt x="0" y="252"/>
                      <a:pt x="50" y="282"/>
                    </a:cubicBezTo>
                    <a:lnTo>
                      <a:pt x="86" y="304"/>
                    </a:lnTo>
                    <a:cubicBezTo>
                      <a:pt x="111" y="318"/>
                      <a:pt x="146" y="325"/>
                      <a:pt x="180" y="325"/>
                    </a:cubicBezTo>
                    <a:cubicBezTo>
                      <a:pt x="214" y="325"/>
                      <a:pt x="249" y="318"/>
                      <a:pt x="275" y="304"/>
                    </a:cubicBezTo>
                    <a:lnTo>
                      <a:pt x="540" y="152"/>
                    </a:lnTo>
                    <a:cubicBezTo>
                      <a:pt x="590" y="123"/>
                      <a:pt x="590" y="73"/>
                      <a:pt x="540" y="45"/>
                    </a:cubicBezTo>
                    <a:lnTo>
                      <a:pt x="504" y="23"/>
                    </a:lnTo>
                    <a:cubicBezTo>
                      <a:pt x="479" y="8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1"/>
              <p:cNvSpPr/>
              <p:nvPr/>
            </p:nvSpPr>
            <p:spPr>
              <a:xfrm>
                <a:off x="1562473" y="3632777"/>
                <a:ext cx="57351" cy="31389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95" extrusionOk="0">
                    <a:moveTo>
                      <a:pt x="359" y="0"/>
                    </a:moveTo>
                    <a:cubicBezTo>
                      <a:pt x="325" y="0"/>
                      <a:pt x="291" y="8"/>
                      <a:pt x="266" y="22"/>
                    </a:cubicBezTo>
                    <a:lnTo>
                      <a:pt x="57" y="143"/>
                    </a:lnTo>
                    <a:cubicBezTo>
                      <a:pt x="0" y="179"/>
                      <a:pt x="0" y="222"/>
                      <a:pt x="57" y="252"/>
                    </a:cubicBezTo>
                    <a:lnTo>
                      <a:pt x="87" y="272"/>
                    </a:lnTo>
                    <a:cubicBezTo>
                      <a:pt x="115" y="287"/>
                      <a:pt x="149" y="294"/>
                      <a:pt x="183" y="294"/>
                    </a:cubicBezTo>
                    <a:cubicBezTo>
                      <a:pt x="217" y="294"/>
                      <a:pt x="251" y="287"/>
                      <a:pt x="280" y="272"/>
                    </a:cubicBezTo>
                    <a:lnTo>
                      <a:pt x="488" y="152"/>
                    </a:lnTo>
                    <a:cubicBezTo>
                      <a:pt x="539" y="122"/>
                      <a:pt x="539" y="72"/>
                      <a:pt x="488" y="43"/>
                    </a:cubicBezTo>
                    <a:lnTo>
                      <a:pt x="452" y="22"/>
                    </a:lnTo>
                    <a:cubicBezTo>
                      <a:pt x="427" y="8"/>
                      <a:pt x="393" y="0"/>
                      <a:pt x="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1"/>
              <p:cNvSpPr/>
              <p:nvPr/>
            </p:nvSpPr>
            <p:spPr>
              <a:xfrm>
                <a:off x="1538638" y="3681722"/>
                <a:ext cx="81930" cy="45753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0" extrusionOk="0">
                    <a:moveTo>
                      <a:pt x="411" y="1"/>
                    </a:moveTo>
                    <a:cubicBezTo>
                      <a:pt x="377" y="1"/>
                      <a:pt x="342" y="7"/>
                      <a:pt x="317" y="21"/>
                    </a:cubicBezTo>
                    <a:lnTo>
                      <a:pt x="52" y="173"/>
                    </a:lnTo>
                    <a:cubicBezTo>
                      <a:pt x="0" y="201"/>
                      <a:pt x="0" y="252"/>
                      <a:pt x="52" y="280"/>
                    </a:cubicBezTo>
                    <a:lnTo>
                      <a:pt x="267" y="402"/>
                    </a:lnTo>
                    <a:cubicBezTo>
                      <a:pt x="292" y="421"/>
                      <a:pt x="326" y="430"/>
                      <a:pt x="361" y="430"/>
                    </a:cubicBezTo>
                    <a:cubicBezTo>
                      <a:pt x="395" y="430"/>
                      <a:pt x="429" y="421"/>
                      <a:pt x="454" y="402"/>
                    </a:cubicBezTo>
                    <a:lnTo>
                      <a:pt x="712" y="252"/>
                    </a:lnTo>
                    <a:cubicBezTo>
                      <a:pt x="769" y="223"/>
                      <a:pt x="769" y="173"/>
                      <a:pt x="712" y="144"/>
                    </a:cubicBezTo>
                    <a:lnTo>
                      <a:pt x="504" y="21"/>
                    </a:lnTo>
                    <a:cubicBezTo>
                      <a:pt x="479" y="7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1"/>
              <p:cNvSpPr/>
              <p:nvPr/>
            </p:nvSpPr>
            <p:spPr>
              <a:xfrm>
                <a:off x="1590031" y="3711515"/>
                <a:ext cx="84164" cy="47349"/>
              </a:xfrm>
              <a:custGeom>
                <a:avLst/>
                <a:gdLst/>
                <a:ahLst/>
                <a:cxnLst/>
                <a:rect l="l" t="t" r="r" b="b"/>
                <a:pathLst>
                  <a:path w="791" h="445" extrusionOk="0">
                    <a:moveTo>
                      <a:pt x="409" y="0"/>
                    </a:moveTo>
                    <a:cubicBezTo>
                      <a:pt x="375" y="0"/>
                      <a:pt x="341" y="8"/>
                      <a:pt x="316" y="22"/>
                    </a:cubicBezTo>
                    <a:lnTo>
                      <a:pt x="50" y="173"/>
                    </a:lnTo>
                    <a:cubicBezTo>
                      <a:pt x="0" y="202"/>
                      <a:pt x="0" y="252"/>
                      <a:pt x="50" y="281"/>
                    </a:cubicBezTo>
                    <a:lnTo>
                      <a:pt x="286" y="417"/>
                    </a:lnTo>
                    <a:cubicBezTo>
                      <a:pt x="311" y="436"/>
                      <a:pt x="346" y="445"/>
                      <a:pt x="380" y="445"/>
                    </a:cubicBezTo>
                    <a:cubicBezTo>
                      <a:pt x="414" y="445"/>
                      <a:pt x="449" y="436"/>
                      <a:pt x="474" y="417"/>
                    </a:cubicBezTo>
                    <a:lnTo>
                      <a:pt x="740" y="266"/>
                    </a:lnTo>
                    <a:cubicBezTo>
                      <a:pt x="790" y="238"/>
                      <a:pt x="790" y="188"/>
                      <a:pt x="740" y="159"/>
                    </a:cubicBezTo>
                    <a:lnTo>
                      <a:pt x="502" y="22"/>
                    </a:lnTo>
                    <a:cubicBezTo>
                      <a:pt x="477" y="8"/>
                      <a:pt x="443" y="0"/>
                      <a:pt x="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1"/>
              <p:cNvSpPr/>
              <p:nvPr/>
            </p:nvSpPr>
            <p:spPr>
              <a:xfrm>
                <a:off x="1614398" y="3601388"/>
                <a:ext cx="59798" cy="33730"/>
              </a:xfrm>
              <a:custGeom>
                <a:avLst/>
                <a:gdLst/>
                <a:ahLst/>
                <a:cxnLst/>
                <a:rect l="l" t="t" r="r" b="b"/>
                <a:pathLst>
                  <a:path w="562" h="317" extrusionOk="0">
                    <a:moveTo>
                      <a:pt x="382" y="0"/>
                    </a:moveTo>
                    <a:cubicBezTo>
                      <a:pt x="348" y="0"/>
                      <a:pt x="314" y="8"/>
                      <a:pt x="289" y="22"/>
                    </a:cubicBezTo>
                    <a:lnTo>
                      <a:pt x="51" y="166"/>
                    </a:lnTo>
                    <a:cubicBezTo>
                      <a:pt x="0" y="195"/>
                      <a:pt x="0" y="245"/>
                      <a:pt x="51" y="274"/>
                    </a:cubicBezTo>
                    <a:lnTo>
                      <a:pt x="87" y="295"/>
                    </a:lnTo>
                    <a:cubicBezTo>
                      <a:pt x="112" y="310"/>
                      <a:pt x="144" y="317"/>
                      <a:pt x="177" y="317"/>
                    </a:cubicBezTo>
                    <a:cubicBezTo>
                      <a:pt x="211" y="317"/>
                      <a:pt x="245" y="310"/>
                      <a:pt x="273" y="295"/>
                    </a:cubicBezTo>
                    <a:lnTo>
                      <a:pt x="511" y="152"/>
                    </a:lnTo>
                    <a:cubicBezTo>
                      <a:pt x="561" y="122"/>
                      <a:pt x="561" y="72"/>
                      <a:pt x="511" y="43"/>
                    </a:cubicBezTo>
                    <a:lnTo>
                      <a:pt x="475" y="22"/>
                    </a:lnTo>
                    <a:cubicBezTo>
                      <a:pt x="450" y="8"/>
                      <a:pt x="416" y="0"/>
                      <a:pt x="3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1"/>
              <p:cNvSpPr/>
              <p:nvPr/>
            </p:nvSpPr>
            <p:spPr>
              <a:xfrm>
                <a:off x="1643446" y="3742904"/>
                <a:ext cx="81930" cy="4511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24" extrusionOk="0">
                    <a:moveTo>
                      <a:pt x="411" y="0"/>
                    </a:moveTo>
                    <a:cubicBezTo>
                      <a:pt x="377" y="0"/>
                      <a:pt x="342" y="8"/>
                      <a:pt x="317" y="22"/>
                    </a:cubicBezTo>
                    <a:lnTo>
                      <a:pt x="59" y="173"/>
                    </a:lnTo>
                    <a:cubicBezTo>
                      <a:pt x="7" y="202"/>
                      <a:pt x="0" y="252"/>
                      <a:pt x="59" y="281"/>
                    </a:cubicBezTo>
                    <a:lnTo>
                      <a:pt x="266" y="402"/>
                    </a:lnTo>
                    <a:cubicBezTo>
                      <a:pt x="292" y="417"/>
                      <a:pt x="326" y="424"/>
                      <a:pt x="360" y="424"/>
                    </a:cubicBezTo>
                    <a:cubicBezTo>
                      <a:pt x="395" y="424"/>
                      <a:pt x="429" y="417"/>
                      <a:pt x="454" y="402"/>
                    </a:cubicBezTo>
                    <a:lnTo>
                      <a:pt x="719" y="252"/>
                    </a:lnTo>
                    <a:cubicBezTo>
                      <a:pt x="769" y="223"/>
                      <a:pt x="769" y="173"/>
                      <a:pt x="719" y="143"/>
                    </a:cubicBezTo>
                    <a:lnTo>
                      <a:pt x="504" y="22"/>
                    </a:lnTo>
                    <a:cubicBezTo>
                      <a:pt x="479" y="8"/>
                      <a:pt x="445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1"/>
              <p:cNvSpPr/>
              <p:nvPr/>
            </p:nvSpPr>
            <p:spPr>
              <a:xfrm>
                <a:off x="1595351" y="3620434"/>
                <a:ext cx="130769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699" extrusionOk="0">
                    <a:moveTo>
                      <a:pt x="870" y="1"/>
                    </a:moveTo>
                    <a:cubicBezTo>
                      <a:pt x="835" y="1"/>
                      <a:pt x="801" y="8"/>
                      <a:pt x="776" y="23"/>
                    </a:cubicBezTo>
                    <a:lnTo>
                      <a:pt x="57" y="440"/>
                    </a:lnTo>
                    <a:cubicBezTo>
                      <a:pt x="0" y="468"/>
                      <a:pt x="0" y="518"/>
                      <a:pt x="50" y="547"/>
                    </a:cubicBezTo>
                    <a:lnTo>
                      <a:pt x="266" y="677"/>
                    </a:lnTo>
                    <a:cubicBezTo>
                      <a:pt x="291" y="691"/>
                      <a:pt x="325" y="699"/>
                      <a:pt x="359" y="699"/>
                    </a:cubicBezTo>
                    <a:cubicBezTo>
                      <a:pt x="393" y="699"/>
                      <a:pt x="427" y="691"/>
                      <a:pt x="452" y="677"/>
                    </a:cubicBezTo>
                    <a:lnTo>
                      <a:pt x="1171" y="259"/>
                    </a:lnTo>
                    <a:cubicBezTo>
                      <a:pt x="1228" y="225"/>
                      <a:pt x="1228" y="181"/>
                      <a:pt x="1178" y="145"/>
                    </a:cubicBezTo>
                    <a:lnTo>
                      <a:pt x="963" y="23"/>
                    </a:lnTo>
                    <a:cubicBezTo>
                      <a:pt x="938" y="8"/>
                      <a:pt x="904" y="1"/>
                      <a:pt x="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1"/>
              <p:cNvSpPr/>
              <p:nvPr/>
            </p:nvSpPr>
            <p:spPr>
              <a:xfrm>
                <a:off x="1668025" y="3570744"/>
                <a:ext cx="59692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10" extrusionOk="0">
                    <a:moveTo>
                      <a:pt x="380" y="0"/>
                    </a:moveTo>
                    <a:cubicBezTo>
                      <a:pt x="346" y="0"/>
                      <a:pt x="312" y="8"/>
                      <a:pt x="287" y="22"/>
                    </a:cubicBezTo>
                    <a:lnTo>
                      <a:pt x="57" y="159"/>
                    </a:lnTo>
                    <a:cubicBezTo>
                      <a:pt x="7" y="188"/>
                      <a:pt x="0" y="238"/>
                      <a:pt x="57" y="267"/>
                    </a:cubicBezTo>
                    <a:lnTo>
                      <a:pt x="86" y="288"/>
                    </a:lnTo>
                    <a:cubicBezTo>
                      <a:pt x="115" y="303"/>
                      <a:pt x="149" y="310"/>
                      <a:pt x="183" y="310"/>
                    </a:cubicBezTo>
                    <a:cubicBezTo>
                      <a:pt x="217" y="310"/>
                      <a:pt x="251" y="303"/>
                      <a:pt x="280" y="288"/>
                    </a:cubicBezTo>
                    <a:lnTo>
                      <a:pt x="502" y="152"/>
                    </a:lnTo>
                    <a:cubicBezTo>
                      <a:pt x="561" y="122"/>
                      <a:pt x="561" y="72"/>
                      <a:pt x="509" y="45"/>
                    </a:cubicBezTo>
                    <a:lnTo>
                      <a:pt x="475" y="22"/>
                    </a:lnTo>
                    <a:cubicBezTo>
                      <a:pt x="449" y="8"/>
                      <a:pt x="414" y="0"/>
                      <a:pt x="3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1"/>
              <p:cNvSpPr/>
              <p:nvPr/>
            </p:nvSpPr>
            <p:spPr>
              <a:xfrm>
                <a:off x="1646531" y="3658101"/>
                <a:ext cx="119384" cy="6788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638" extrusionOk="0">
                    <a:moveTo>
                      <a:pt x="740" y="0"/>
                    </a:moveTo>
                    <a:cubicBezTo>
                      <a:pt x="706" y="0"/>
                      <a:pt x="672" y="9"/>
                      <a:pt x="647" y="28"/>
                    </a:cubicBezTo>
                    <a:lnTo>
                      <a:pt x="50" y="366"/>
                    </a:lnTo>
                    <a:cubicBezTo>
                      <a:pt x="0" y="395"/>
                      <a:pt x="0" y="445"/>
                      <a:pt x="50" y="474"/>
                    </a:cubicBezTo>
                    <a:lnTo>
                      <a:pt x="288" y="611"/>
                    </a:lnTo>
                    <a:cubicBezTo>
                      <a:pt x="317" y="629"/>
                      <a:pt x="351" y="638"/>
                      <a:pt x="385" y="638"/>
                    </a:cubicBezTo>
                    <a:cubicBezTo>
                      <a:pt x="419" y="638"/>
                      <a:pt x="453" y="629"/>
                      <a:pt x="482" y="611"/>
                    </a:cubicBezTo>
                    <a:lnTo>
                      <a:pt x="1072" y="273"/>
                    </a:lnTo>
                    <a:cubicBezTo>
                      <a:pt x="1122" y="243"/>
                      <a:pt x="1122" y="193"/>
                      <a:pt x="1072" y="164"/>
                    </a:cubicBezTo>
                    <a:lnTo>
                      <a:pt x="834" y="28"/>
                    </a:lnTo>
                    <a:cubicBezTo>
                      <a:pt x="809" y="9"/>
                      <a:pt x="775" y="0"/>
                      <a:pt x="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1"/>
              <p:cNvSpPr/>
              <p:nvPr/>
            </p:nvSpPr>
            <p:spPr>
              <a:xfrm>
                <a:off x="1694626" y="3772059"/>
                <a:ext cx="82675" cy="4671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39" extrusionOk="0">
                    <a:moveTo>
                      <a:pt x="411" y="1"/>
                    </a:moveTo>
                    <a:cubicBezTo>
                      <a:pt x="377" y="1"/>
                      <a:pt x="343" y="10"/>
                      <a:pt x="318" y="28"/>
                    </a:cubicBezTo>
                    <a:lnTo>
                      <a:pt x="52" y="180"/>
                    </a:lnTo>
                    <a:cubicBezTo>
                      <a:pt x="0" y="207"/>
                      <a:pt x="0" y="257"/>
                      <a:pt x="52" y="287"/>
                    </a:cubicBezTo>
                    <a:lnTo>
                      <a:pt x="275" y="416"/>
                    </a:lnTo>
                    <a:cubicBezTo>
                      <a:pt x="300" y="431"/>
                      <a:pt x="334" y="438"/>
                      <a:pt x="368" y="438"/>
                    </a:cubicBezTo>
                    <a:cubicBezTo>
                      <a:pt x="402" y="438"/>
                      <a:pt x="436" y="431"/>
                      <a:pt x="461" y="416"/>
                    </a:cubicBezTo>
                    <a:lnTo>
                      <a:pt x="720" y="257"/>
                    </a:lnTo>
                    <a:cubicBezTo>
                      <a:pt x="777" y="230"/>
                      <a:pt x="777" y="180"/>
                      <a:pt x="727" y="150"/>
                    </a:cubicBezTo>
                    <a:lnTo>
                      <a:pt x="504" y="28"/>
                    </a:lnTo>
                    <a:cubicBezTo>
                      <a:pt x="479" y="10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1"/>
              <p:cNvSpPr/>
              <p:nvPr/>
            </p:nvSpPr>
            <p:spPr>
              <a:xfrm>
                <a:off x="1700903" y="3589896"/>
                <a:ext cx="78099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10" extrusionOk="0">
                    <a:moveTo>
                      <a:pt x="378" y="1"/>
                    </a:moveTo>
                    <a:cubicBezTo>
                      <a:pt x="345" y="1"/>
                      <a:pt x="312" y="8"/>
                      <a:pt x="286" y="22"/>
                    </a:cubicBezTo>
                    <a:lnTo>
                      <a:pt x="57" y="158"/>
                    </a:lnTo>
                    <a:cubicBezTo>
                      <a:pt x="0" y="187"/>
                      <a:pt x="0" y="237"/>
                      <a:pt x="50" y="267"/>
                    </a:cubicBezTo>
                    <a:lnTo>
                      <a:pt x="266" y="389"/>
                    </a:lnTo>
                    <a:cubicBezTo>
                      <a:pt x="291" y="403"/>
                      <a:pt x="325" y="410"/>
                      <a:pt x="359" y="410"/>
                    </a:cubicBezTo>
                    <a:cubicBezTo>
                      <a:pt x="393" y="410"/>
                      <a:pt x="427" y="403"/>
                      <a:pt x="452" y="389"/>
                    </a:cubicBezTo>
                    <a:lnTo>
                      <a:pt x="683" y="253"/>
                    </a:lnTo>
                    <a:cubicBezTo>
                      <a:pt x="733" y="224"/>
                      <a:pt x="733" y="173"/>
                      <a:pt x="683" y="144"/>
                    </a:cubicBezTo>
                    <a:lnTo>
                      <a:pt x="474" y="22"/>
                    </a:lnTo>
                    <a:cubicBezTo>
                      <a:pt x="445" y="8"/>
                      <a:pt x="411" y="1"/>
                      <a:pt x="3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1"/>
              <p:cNvSpPr/>
              <p:nvPr/>
            </p:nvSpPr>
            <p:spPr>
              <a:xfrm>
                <a:off x="1721439" y="3540951"/>
                <a:ext cx="58309" cy="3202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01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0" y="144"/>
                    </a:lnTo>
                    <a:cubicBezTo>
                      <a:pt x="0" y="180"/>
                      <a:pt x="0" y="223"/>
                      <a:pt x="50" y="259"/>
                    </a:cubicBezTo>
                    <a:lnTo>
                      <a:pt x="86" y="273"/>
                    </a:lnTo>
                    <a:cubicBezTo>
                      <a:pt x="112" y="291"/>
                      <a:pt x="146" y="300"/>
                      <a:pt x="180" y="300"/>
                    </a:cubicBezTo>
                    <a:cubicBezTo>
                      <a:pt x="214" y="300"/>
                      <a:pt x="249" y="291"/>
                      <a:pt x="275" y="273"/>
                    </a:cubicBezTo>
                    <a:lnTo>
                      <a:pt x="497" y="152"/>
                    </a:lnTo>
                    <a:cubicBezTo>
                      <a:pt x="547" y="123"/>
                      <a:pt x="547" y="73"/>
                      <a:pt x="497" y="44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41"/>
              <p:cNvSpPr/>
              <p:nvPr/>
            </p:nvSpPr>
            <p:spPr>
              <a:xfrm>
                <a:off x="1738251" y="3627350"/>
                <a:ext cx="81292" cy="45221"/>
              </a:xfrm>
              <a:custGeom>
                <a:avLst/>
                <a:gdLst/>
                <a:ahLst/>
                <a:cxnLst/>
                <a:rect l="l" t="t" r="r" b="b"/>
                <a:pathLst>
                  <a:path w="764" h="425" extrusionOk="0">
                    <a:moveTo>
                      <a:pt x="380" y="1"/>
                    </a:moveTo>
                    <a:cubicBezTo>
                      <a:pt x="346" y="1"/>
                      <a:pt x="314" y="8"/>
                      <a:pt x="289" y="22"/>
                    </a:cubicBezTo>
                    <a:lnTo>
                      <a:pt x="58" y="160"/>
                    </a:lnTo>
                    <a:cubicBezTo>
                      <a:pt x="1" y="187"/>
                      <a:pt x="1" y="237"/>
                      <a:pt x="51" y="267"/>
                    </a:cubicBezTo>
                    <a:lnTo>
                      <a:pt x="296" y="403"/>
                    </a:lnTo>
                    <a:cubicBezTo>
                      <a:pt x="321" y="418"/>
                      <a:pt x="353" y="425"/>
                      <a:pt x="387" y="425"/>
                    </a:cubicBezTo>
                    <a:cubicBezTo>
                      <a:pt x="420" y="425"/>
                      <a:pt x="454" y="418"/>
                      <a:pt x="482" y="403"/>
                    </a:cubicBezTo>
                    <a:lnTo>
                      <a:pt x="712" y="273"/>
                    </a:lnTo>
                    <a:cubicBezTo>
                      <a:pt x="763" y="246"/>
                      <a:pt x="763" y="194"/>
                      <a:pt x="712" y="167"/>
                    </a:cubicBezTo>
                    <a:lnTo>
                      <a:pt x="475" y="22"/>
                    </a:lnTo>
                    <a:cubicBezTo>
                      <a:pt x="447" y="8"/>
                      <a:pt x="413" y="1"/>
                      <a:pt x="3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41"/>
              <p:cNvSpPr/>
              <p:nvPr/>
            </p:nvSpPr>
            <p:spPr>
              <a:xfrm>
                <a:off x="1746763" y="3802596"/>
                <a:ext cx="81930" cy="4585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1" extrusionOk="0">
                    <a:moveTo>
                      <a:pt x="409" y="0"/>
                    </a:moveTo>
                    <a:cubicBezTo>
                      <a:pt x="375" y="0"/>
                      <a:pt x="341" y="7"/>
                      <a:pt x="316" y="22"/>
                    </a:cubicBezTo>
                    <a:lnTo>
                      <a:pt x="50" y="172"/>
                    </a:lnTo>
                    <a:cubicBezTo>
                      <a:pt x="0" y="201"/>
                      <a:pt x="0" y="252"/>
                      <a:pt x="50" y="281"/>
                    </a:cubicBezTo>
                    <a:lnTo>
                      <a:pt x="273" y="410"/>
                    </a:lnTo>
                    <a:cubicBezTo>
                      <a:pt x="298" y="424"/>
                      <a:pt x="330" y="431"/>
                      <a:pt x="363" y="431"/>
                    </a:cubicBezTo>
                    <a:cubicBezTo>
                      <a:pt x="397" y="431"/>
                      <a:pt x="431" y="424"/>
                      <a:pt x="459" y="410"/>
                    </a:cubicBezTo>
                    <a:lnTo>
                      <a:pt x="718" y="258"/>
                    </a:lnTo>
                    <a:cubicBezTo>
                      <a:pt x="770" y="229"/>
                      <a:pt x="770" y="179"/>
                      <a:pt x="718" y="151"/>
                    </a:cubicBezTo>
                    <a:lnTo>
                      <a:pt x="502" y="22"/>
                    </a:lnTo>
                    <a:cubicBezTo>
                      <a:pt x="477" y="7"/>
                      <a:pt x="443" y="0"/>
                      <a:pt x="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41"/>
              <p:cNvSpPr/>
              <p:nvPr/>
            </p:nvSpPr>
            <p:spPr>
              <a:xfrm>
                <a:off x="1751339" y="3741415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84" y="0"/>
                    </a:moveTo>
                    <a:cubicBezTo>
                      <a:pt x="351" y="0"/>
                      <a:pt x="316" y="7"/>
                      <a:pt x="287" y="21"/>
                    </a:cubicBezTo>
                    <a:lnTo>
                      <a:pt x="57" y="157"/>
                    </a:lnTo>
                    <a:cubicBezTo>
                      <a:pt x="0" y="187"/>
                      <a:pt x="0" y="237"/>
                      <a:pt x="50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6" y="417"/>
                    </a:cubicBezTo>
                    <a:cubicBezTo>
                      <a:pt x="400" y="417"/>
                      <a:pt x="434" y="410"/>
                      <a:pt x="459" y="395"/>
                    </a:cubicBezTo>
                    <a:lnTo>
                      <a:pt x="697" y="259"/>
                    </a:lnTo>
                    <a:cubicBezTo>
                      <a:pt x="747" y="230"/>
                      <a:pt x="747" y="180"/>
                      <a:pt x="697" y="150"/>
                    </a:cubicBezTo>
                    <a:lnTo>
                      <a:pt x="475" y="21"/>
                    </a:lnTo>
                    <a:cubicBezTo>
                      <a:pt x="450" y="7"/>
                      <a:pt x="417" y="0"/>
                      <a:pt x="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1"/>
              <p:cNvSpPr/>
              <p:nvPr/>
            </p:nvSpPr>
            <p:spPr>
              <a:xfrm>
                <a:off x="1773577" y="3511051"/>
                <a:ext cx="57351" cy="31602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97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7" y="145"/>
                    </a:lnTo>
                    <a:cubicBezTo>
                      <a:pt x="0" y="174"/>
                      <a:pt x="0" y="224"/>
                      <a:pt x="57" y="252"/>
                    </a:cubicBezTo>
                    <a:lnTo>
                      <a:pt x="86" y="274"/>
                    </a:lnTo>
                    <a:cubicBezTo>
                      <a:pt x="115" y="289"/>
                      <a:pt x="149" y="296"/>
                      <a:pt x="183" y="296"/>
                    </a:cubicBezTo>
                    <a:cubicBezTo>
                      <a:pt x="217" y="296"/>
                      <a:pt x="251" y="289"/>
                      <a:pt x="280" y="274"/>
                    </a:cubicBezTo>
                    <a:lnTo>
                      <a:pt x="488" y="152"/>
                    </a:lnTo>
                    <a:cubicBezTo>
                      <a:pt x="538" y="123"/>
                      <a:pt x="538" y="73"/>
                      <a:pt x="488" y="45"/>
                    </a:cubicBezTo>
                    <a:lnTo>
                      <a:pt x="452" y="23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41"/>
              <p:cNvSpPr/>
              <p:nvPr/>
            </p:nvSpPr>
            <p:spPr>
              <a:xfrm>
                <a:off x="1754318" y="3560103"/>
                <a:ext cx="77355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4" extrusionOk="0">
                    <a:moveTo>
                      <a:pt x="367" y="0"/>
                    </a:moveTo>
                    <a:cubicBezTo>
                      <a:pt x="333" y="0"/>
                      <a:pt x="299" y="8"/>
                      <a:pt x="274" y="22"/>
                    </a:cubicBezTo>
                    <a:lnTo>
                      <a:pt x="52" y="145"/>
                    </a:lnTo>
                    <a:cubicBezTo>
                      <a:pt x="0" y="179"/>
                      <a:pt x="0" y="222"/>
                      <a:pt x="52" y="252"/>
                    </a:cubicBezTo>
                    <a:lnTo>
                      <a:pt x="267" y="381"/>
                    </a:lnTo>
                    <a:cubicBezTo>
                      <a:pt x="292" y="396"/>
                      <a:pt x="325" y="403"/>
                      <a:pt x="358" y="403"/>
                    </a:cubicBezTo>
                    <a:cubicBezTo>
                      <a:pt x="391" y="403"/>
                      <a:pt x="425" y="396"/>
                      <a:pt x="454" y="381"/>
                    </a:cubicBezTo>
                    <a:lnTo>
                      <a:pt x="669" y="252"/>
                    </a:lnTo>
                    <a:cubicBezTo>
                      <a:pt x="726" y="222"/>
                      <a:pt x="726" y="172"/>
                      <a:pt x="669" y="145"/>
                    </a:cubicBezTo>
                    <a:lnTo>
                      <a:pt x="461" y="22"/>
                    </a:lnTo>
                    <a:cubicBezTo>
                      <a:pt x="436" y="8"/>
                      <a:pt x="402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41"/>
              <p:cNvSpPr/>
              <p:nvPr/>
            </p:nvSpPr>
            <p:spPr>
              <a:xfrm>
                <a:off x="1700903" y="3669486"/>
                <a:ext cx="151517" cy="85760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806" extrusionOk="0">
                    <a:moveTo>
                      <a:pt x="1063" y="0"/>
                    </a:moveTo>
                    <a:cubicBezTo>
                      <a:pt x="1029" y="0"/>
                      <a:pt x="995" y="8"/>
                      <a:pt x="970" y="22"/>
                    </a:cubicBezTo>
                    <a:lnTo>
                      <a:pt x="50" y="554"/>
                    </a:lnTo>
                    <a:cubicBezTo>
                      <a:pt x="0" y="583"/>
                      <a:pt x="0" y="633"/>
                      <a:pt x="50" y="661"/>
                    </a:cubicBezTo>
                    <a:lnTo>
                      <a:pt x="259" y="783"/>
                    </a:lnTo>
                    <a:cubicBezTo>
                      <a:pt x="284" y="798"/>
                      <a:pt x="318" y="805"/>
                      <a:pt x="352" y="805"/>
                    </a:cubicBezTo>
                    <a:cubicBezTo>
                      <a:pt x="386" y="805"/>
                      <a:pt x="420" y="798"/>
                      <a:pt x="445" y="783"/>
                    </a:cubicBezTo>
                    <a:lnTo>
                      <a:pt x="1365" y="252"/>
                    </a:lnTo>
                    <a:cubicBezTo>
                      <a:pt x="1423" y="222"/>
                      <a:pt x="1423" y="172"/>
                      <a:pt x="1373" y="143"/>
                    </a:cubicBezTo>
                    <a:lnTo>
                      <a:pt x="1158" y="22"/>
                    </a:lnTo>
                    <a:cubicBezTo>
                      <a:pt x="1132" y="8"/>
                      <a:pt x="1097" y="0"/>
                      <a:pt x="10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1"/>
              <p:cNvSpPr/>
              <p:nvPr/>
            </p:nvSpPr>
            <p:spPr>
              <a:xfrm>
                <a:off x="1791878" y="3597557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6" y="0"/>
                    </a:moveTo>
                    <a:cubicBezTo>
                      <a:pt x="332" y="0"/>
                      <a:pt x="298" y="7"/>
                      <a:pt x="273" y="22"/>
                    </a:cubicBezTo>
                    <a:lnTo>
                      <a:pt x="51" y="152"/>
                    </a:lnTo>
                    <a:cubicBezTo>
                      <a:pt x="1" y="181"/>
                      <a:pt x="1" y="231"/>
                      <a:pt x="51" y="258"/>
                    </a:cubicBezTo>
                    <a:lnTo>
                      <a:pt x="287" y="396"/>
                    </a:lnTo>
                    <a:cubicBezTo>
                      <a:pt x="312" y="410"/>
                      <a:pt x="346" y="417"/>
                      <a:pt x="380" y="417"/>
                    </a:cubicBezTo>
                    <a:cubicBezTo>
                      <a:pt x="415" y="417"/>
                      <a:pt x="449" y="410"/>
                      <a:pt x="475" y="396"/>
                    </a:cubicBezTo>
                    <a:lnTo>
                      <a:pt x="698" y="267"/>
                    </a:lnTo>
                    <a:cubicBezTo>
                      <a:pt x="748" y="238"/>
                      <a:pt x="748" y="188"/>
                      <a:pt x="698" y="158"/>
                    </a:cubicBezTo>
                    <a:lnTo>
                      <a:pt x="460" y="22"/>
                    </a:lnTo>
                    <a:cubicBezTo>
                      <a:pt x="435" y="7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1"/>
              <p:cNvSpPr/>
              <p:nvPr/>
            </p:nvSpPr>
            <p:spPr>
              <a:xfrm>
                <a:off x="1806349" y="3530310"/>
                <a:ext cx="76503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719" h="395" extrusionOk="0">
                    <a:moveTo>
                      <a:pt x="360" y="0"/>
                    </a:moveTo>
                    <a:cubicBezTo>
                      <a:pt x="326" y="0"/>
                      <a:pt x="292" y="7"/>
                      <a:pt x="267" y="21"/>
                    </a:cubicBezTo>
                    <a:lnTo>
                      <a:pt x="58" y="144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67" y="373"/>
                    </a:lnTo>
                    <a:cubicBezTo>
                      <a:pt x="292" y="388"/>
                      <a:pt x="326" y="395"/>
                      <a:pt x="360" y="395"/>
                    </a:cubicBezTo>
                    <a:cubicBezTo>
                      <a:pt x="394" y="395"/>
                      <a:pt x="428" y="388"/>
                      <a:pt x="453" y="373"/>
                    </a:cubicBezTo>
                    <a:lnTo>
                      <a:pt x="669" y="252"/>
                    </a:lnTo>
                    <a:cubicBezTo>
                      <a:pt x="719" y="223"/>
                      <a:pt x="719" y="173"/>
                      <a:pt x="669" y="144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41"/>
              <p:cNvSpPr/>
              <p:nvPr/>
            </p:nvSpPr>
            <p:spPr>
              <a:xfrm>
                <a:off x="1803263" y="3771207"/>
                <a:ext cx="79589" cy="4437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7" extrusionOk="0">
                    <a:moveTo>
                      <a:pt x="387" y="1"/>
                    </a:moveTo>
                    <a:cubicBezTo>
                      <a:pt x="351" y="1"/>
                      <a:pt x="315" y="10"/>
                      <a:pt x="289" y="29"/>
                    </a:cubicBezTo>
                    <a:lnTo>
                      <a:pt x="58" y="158"/>
                    </a:lnTo>
                    <a:cubicBezTo>
                      <a:pt x="1" y="188"/>
                      <a:pt x="1" y="238"/>
                      <a:pt x="51" y="265"/>
                    </a:cubicBezTo>
                    <a:lnTo>
                      <a:pt x="273" y="395"/>
                    </a:lnTo>
                    <a:cubicBezTo>
                      <a:pt x="299" y="409"/>
                      <a:pt x="334" y="417"/>
                      <a:pt x="368" y="417"/>
                    </a:cubicBezTo>
                    <a:cubicBezTo>
                      <a:pt x="402" y="417"/>
                      <a:pt x="436" y="409"/>
                      <a:pt x="461" y="395"/>
                    </a:cubicBezTo>
                    <a:lnTo>
                      <a:pt x="698" y="258"/>
                    </a:lnTo>
                    <a:cubicBezTo>
                      <a:pt x="748" y="231"/>
                      <a:pt x="748" y="179"/>
                      <a:pt x="698" y="151"/>
                    </a:cubicBezTo>
                    <a:lnTo>
                      <a:pt x="475" y="22"/>
                    </a:lnTo>
                    <a:cubicBezTo>
                      <a:pt x="451" y="8"/>
                      <a:pt x="420" y="1"/>
                      <a:pt x="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41"/>
              <p:cNvSpPr/>
              <p:nvPr/>
            </p:nvSpPr>
            <p:spPr>
              <a:xfrm>
                <a:off x="1825502" y="3479769"/>
                <a:ext cx="59798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310" extrusionOk="0">
                    <a:moveTo>
                      <a:pt x="382" y="1"/>
                    </a:moveTo>
                    <a:cubicBezTo>
                      <a:pt x="348" y="1"/>
                      <a:pt x="313" y="8"/>
                      <a:pt x="288" y="22"/>
                    </a:cubicBezTo>
                    <a:lnTo>
                      <a:pt x="50" y="158"/>
                    </a:lnTo>
                    <a:cubicBezTo>
                      <a:pt x="0" y="187"/>
                      <a:pt x="0" y="237"/>
                      <a:pt x="50" y="267"/>
                    </a:cubicBezTo>
                    <a:lnTo>
                      <a:pt x="87" y="287"/>
                    </a:lnTo>
                    <a:cubicBezTo>
                      <a:pt x="112" y="302"/>
                      <a:pt x="144" y="309"/>
                      <a:pt x="177" y="309"/>
                    </a:cubicBezTo>
                    <a:cubicBezTo>
                      <a:pt x="210" y="309"/>
                      <a:pt x="244" y="302"/>
                      <a:pt x="273" y="287"/>
                    </a:cubicBezTo>
                    <a:lnTo>
                      <a:pt x="511" y="151"/>
                    </a:lnTo>
                    <a:cubicBezTo>
                      <a:pt x="561" y="123"/>
                      <a:pt x="561" y="72"/>
                      <a:pt x="511" y="44"/>
                    </a:cubicBezTo>
                    <a:lnTo>
                      <a:pt x="475" y="22"/>
                    </a:lnTo>
                    <a:cubicBezTo>
                      <a:pt x="450" y="8"/>
                      <a:pt x="41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41"/>
              <p:cNvSpPr/>
              <p:nvPr/>
            </p:nvSpPr>
            <p:spPr>
              <a:xfrm>
                <a:off x="1827736" y="3639055"/>
                <a:ext cx="76610" cy="43306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7" extrusionOk="0">
                    <a:moveTo>
                      <a:pt x="368" y="0"/>
                    </a:moveTo>
                    <a:cubicBezTo>
                      <a:pt x="333" y="0"/>
                      <a:pt x="299" y="9"/>
                      <a:pt x="274" y="27"/>
                    </a:cubicBezTo>
                    <a:lnTo>
                      <a:pt x="52" y="150"/>
                    </a:lnTo>
                    <a:cubicBezTo>
                      <a:pt x="0" y="179"/>
                      <a:pt x="0" y="229"/>
                      <a:pt x="52" y="257"/>
                    </a:cubicBezTo>
                    <a:lnTo>
                      <a:pt x="259" y="379"/>
                    </a:lnTo>
                    <a:cubicBezTo>
                      <a:pt x="285" y="397"/>
                      <a:pt x="319" y="406"/>
                      <a:pt x="354" y="406"/>
                    </a:cubicBezTo>
                    <a:cubicBezTo>
                      <a:pt x="388" y="406"/>
                      <a:pt x="422" y="397"/>
                      <a:pt x="447" y="379"/>
                    </a:cubicBezTo>
                    <a:lnTo>
                      <a:pt x="669" y="257"/>
                    </a:lnTo>
                    <a:cubicBezTo>
                      <a:pt x="719" y="229"/>
                      <a:pt x="719" y="179"/>
                      <a:pt x="669" y="150"/>
                    </a:cubicBezTo>
                    <a:lnTo>
                      <a:pt x="461" y="27"/>
                    </a:lnTo>
                    <a:cubicBezTo>
                      <a:pt x="436" y="9"/>
                      <a:pt x="402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41"/>
              <p:cNvSpPr/>
              <p:nvPr/>
            </p:nvSpPr>
            <p:spPr>
              <a:xfrm>
                <a:off x="1843803" y="3567764"/>
                <a:ext cx="7884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8" extrusionOk="0">
                    <a:moveTo>
                      <a:pt x="360" y="0"/>
                    </a:moveTo>
                    <a:cubicBezTo>
                      <a:pt x="326" y="0"/>
                      <a:pt x="292" y="7"/>
                      <a:pt x="267" y="21"/>
                    </a:cubicBezTo>
                    <a:lnTo>
                      <a:pt x="58" y="143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96" y="395"/>
                    </a:lnTo>
                    <a:cubicBezTo>
                      <a:pt x="321" y="410"/>
                      <a:pt x="353" y="417"/>
                      <a:pt x="386" y="417"/>
                    </a:cubicBezTo>
                    <a:cubicBezTo>
                      <a:pt x="420" y="417"/>
                      <a:pt x="454" y="410"/>
                      <a:pt x="482" y="395"/>
                    </a:cubicBezTo>
                    <a:lnTo>
                      <a:pt x="691" y="273"/>
                    </a:lnTo>
                    <a:cubicBezTo>
                      <a:pt x="741" y="237"/>
                      <a:pt x="741" y="193"/>
                      <a:pt x="691" y="159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41"/>
              <p:cNvSpPr/>
              <p:nvPr/>
            </p:nvSpPr>
            <p:spPr>
              <a:xfrm>
                <a:off x="1879874" y="3451359"/>
                <a:ext cx="54372" cy="30006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82" extrusionOk="0">
                    <a:moveTo>
                      <a:pt x="327" y="1"/>
                    </a:moveTo>
                    <a:cubicBezTo>
                      <a:pt x="294" y="1"/>
                      <a:pt x="261" y="8"/>
                      <a:pt x="236" y="23"/>
                    </a:cubicBezTo>
                    <a:lnTo>
                      <a:pt x="50" y="132"/>
                    </a:lnTo>
                    <a:cubicBezTo>
                      <a:pt x="0" y="159"/>
                      <a:pt x="0" y="209"/>
                      <a:pt x="50" y="239"/>
                    </a:cubicBezTo>
                    <a:lnTo>
                      <a:pt x="86" y="261"/>
                    </a:lnTo>
                    <a:cubicBezTo>
                      <a:pt x="111" y="275"/>
                      <a:pt x="144" y="282"/>
                      <a:pt x="177" y="282"/>
                    </a:cubicBezTo>
                    <a:cubicBezTo>
                      <a:pt x="210" y="282"/>
                      <a:pt x="244" y="275"/>
                      <a:pt x="273" y="261"/>
                    </a:cubicBezTo>
                    <a:lnTo>
                      <a:pt x="452" y="152"/>
                    </a:lnTo>
                    <a:cubicBezTo>
                      <a:pt x="511" y="123"/>
                      <a:pt x="511" y="73"/>
                      <a:pt x="452" y="45"/>
                    </a:cubicBezTo>
                    <a:lnTo>
                      <a:pt x="424" y="23"/>
                    </a:lnTo>
                    <a:cubicBezTo>
                      <a:pt x="395" y="8"/>
                      <a:pt x="361" y="1"/>
                      <a:pt x="3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1"/>
              <p:cNvSpPr/>
              <p:nvPr/>
            </p:nvSpPr>
            <p:spPr>
              <a:xfrm>
                <a:off x="1805711" y="3681722"/>
                <a:ext cx="128534" cy="7277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684" extrusionOk="0">
                    <a:moveTo>
                      <a:pt x="845" y="1"/>
                    </a:moveTo>
                    <a:cubicBezTo>
                      <a:pt x="811" y="1"/>
                      <a:pt x="779" y="7"/>
                      <a:pt x="754" y="21"/>
                    </a:cubicBezTo>
                    <a:lnTo>
                      <a:pt x="50" y="425"/>
                    </a:lnTo>
                    <a:cubicBezTo>
                      <a:pt x="0" y="453"/>
                      <a:pt x="0" y="503"/>
                      <a:pt x="50" y="532"/>
                    </a:cubicBezTo>
                    <a:lnTo>
                      <a:pt x="266" y="661"/>
                    </a:lnTo>
                    <a:cubicBezTo>
                      <a:pt x="294" y="676"/>
                      <a:pt x="328" y="683"/>
                      <a:pt x="361" y="683"/>
                    </a:cubicBezTo>
                    <a:cubicBezTo>
                      <a:pt x="395" y="683"/>
                      <a:pt x="427" y="676"/>
                      <a:pt x="452" y="661"/>
                    </a:cubicBezTo>
                    <a:lnTo>
                      <a:pt x="1156" y="259"/>
                    </a:lnTo>
                    <a:cubicBezTo>
                      <a:pt x="1208" y="230"/>
                      <a:pt x="1208" y="180"/>
                      <a:pt x="1156" y="151"/>
                    </a:cubicBezTo>
                    <a:lnTo>
                      <a:pt x="940" y="21"/>
                    </a:lnTo>
                    <a:cubicBezTo>
                      <a:pt x="912" y="7"/>
                      <a:pt x="878" y="1"/>
                      <a:pt x="8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41"/>
              <p:cNvSpPr/>
              <p:nvPr/>
            </p:nvSpPr>
            <p:spPr>
              <a:xfrm>
                <a:off x="1857636" y="3498921"/>
                <a:ext cx="79589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6" extrusionOk="0">
                    <a:moveTo>
                      <a:pt x="388" y="0"/>
                    </a:moveTo>
                    <a:cubicBezTo>
                      <a:pt x="354" y="0"/>
                      <a:pt x="320" y="7"/>
                      <a:pt x="295" y="21"/>
                    </a:cubicBezTo>
                    <a:lnTo>
                      <a:pt x="57" y="159"/>
                    </a:lnTo>
                    <a:cubicBezTo>
                      <a:pt x="7" y="187"/>
                      <a:pt x="0" y="237"/>
                      <a:pt x="57" y="266"/>
                    </a:cubicBezTo>
                    <a:lnTo>
                      <a:pt x="266" y="388"/>
                    </a:lnTo>
                    <a:cubicBezTo>
                      <a:pt x="291" y="407"/>
                      <a:pt x="325" y="416"/>
                      <a:pt x="359" y="416"/>
                    </a:cubicBezTo>
                    <a:cubicBezTo>
                      <a:pt x="393" y="416"/>
                      <a:pt x="427" y="407"/>
                      <a:pt x="452" y="388"/>
                    </a:cubicBezTo>
                    <a:lnTo>
                      <a:pt x="690" y="252"/>
                    </a:lnTo>
                    <a:cubicBezTo>
                      <a:pt x="747" y="223"/>
                      <a:pt x="747" y="173"/>
                      <a:pt x="697" y="144"/>
                    </a:cubicBezTo>
                    <a:lnTo>
                      <a:pt x="482" y="21"/>
                    </a:lnTo>
                    <a:cubicBezTo>
                      <a:pt x="457" y="7"/>
                      <a:pt x="422" y="0"/>
                      <a:pt x="3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41"/>
              <p:cNvSpPr/>
              <p:nvPr/>
            </p:nvSpPr>
            <p:spPr>
              <a:xfrm>
                <a:off x="1857636" y="3739819"/>
                <a:ext cx="79589" cy="45115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24" extrusionOk="0">
                    <a:moveTo>
                      <a:pt x="384" y="0"/>
                    </a:moveTo>
                    <a:cubicBezTo>
                      <a:pt x="351" y="0"/>
                      <a:pt x="317" y="7"/>
                      <a:pt x="288" y="22"/>
                    </a:cubicBezTo>
                    <a:lnTo>
                      <a:pt x="50" y="165"/>
                    </a:lnTo>
                    <a:cubicBezTo>
                      <a:pt x="0" y="195"/>
                      <a:pt x="0" y="245"/>
                      <a:pt x="50" y="274"/>
                    </a:cubicBezTo>
                    <a:lnTo>
                      <a:pt x="266" y="396"/>
                    </a:lnTo>
                    <a:cubicBezTo>
                      <a:pt x="292" y="415"/>
                      <a:pt x="329" y="423"/>
                      <a:pt x="365" y="423"/>
                    </a:cubicBezTo>
                    <a:cubicBezTo>
                      <a:pt x="397" y="423"/>
                      <a:pt x="429" y="416"/>
                      <a:pt x="452" y="403"/>
                    </a:cubicBezTo>
                    <a:lnTo>
                      <a:pt x="697" y="258"/>
                    </a:lnTo>
                    <a:cubicBezTo>
                      <a:pt x="747" y="231"/>
                      <a:pt x="747" y="181"/>
                      <a:pt x="697" y="151"/>
                    </a:cubicBezTo>
                    <a:lnTo>
                      <a:pt x="475" y="22"/>
                    </a:lnTo>
                    <a:cubicBezTo>
                      <a:pt x="450" y="7"/>
                      <a:pt x="417" y="0"/>
                      <a:pt x="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41"/>
              <p:cNvSpPr/>
              <p:nvPr/>
            </p:nvSpPr>
            <p:spPr>
              <a:xfrm>
                <a:off x="1879874" y="3609794"/>
                <a:ext cx="75652" cy="4213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396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0" y="143"/>
                    </a:lnTo>
                    <a:cubicBezTo>
                      <a:pt x="0" y="173"/>
                      <a:pt x="0" y="223"/>
                      <a:pt x="50" y="252"/>
                    </a:cubicBezTo>
                    <a:lnTo>
                      <a:pt x="259" y="375"/>
                    </a:lnTo>
                    <a:cubicBezTo>
                      <a:pt x="287" y="388"/>
                      <a:pt x="321" y="395"/>
                      <a:pt x="355" y="395"/>
                    </a:cubicBezTo>
                    <a:cubicBezTo>
                      <a:pt x="388" y="395"/>
                      <a:pt x="420" y="388"/>
                      <a:pt x="445" y="375"/>
                    </a:cubicBezTo>
                    <a:lnTo>
                      <a:pt x="661" y="252"/>
                    </a:lnTo>
                    <a:cubicBezTo>
                      <a:pt x="711" y="223"/>
                      <a:pt x="711" y="173"/>
                      <a:pt x="661" y="143"/>
                    </a:cubicBezTo>
                    <a:lnTo>
                      <a:pt x="452" y="23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1"/>
              <p:cNvSpPr/>
              <p:nvPr/>
            </p:nvSpPr>
            <p:spPr>
              <a:xfrm>
                <a:off x="1895089" y="3536375"/>
                <a:ext cx="81930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2" extrusionOk="0">
                    <a:moveTo>
                      <a:pt x="388" y="1"/>
                    </a:moveTo>
                    <a:cubicBezTo>
                      <a:pt x="354" y="1"/>
                      <a:pt x="320" y="8"/>
                      <a:pt x="295" y="23"/>
                    </a:cubicBezTo>
                    <a:lnTo>
                      <a:pt x="57" y="159"/>
                    </a:lnTo>
                    <a:cubicBezTo>
                      <a:pt x="0" y="195"/>
                      <a:pt x="0" y="238"/>
                      <a:pt x="57" y="273"/>
                    </a:cubicBezTo>
                    <a:lnTo>
                      <a:pt x="295" y="411"/>
                    </a:lnTo>
                    <a:cubicBezTo>
                      <a:pt x="320" y="425"/>
                      <a:pt x="354" y="432"/>
                      <a:pt x="388" y="432"/>
                    </a:cubicBezTo>
                    <a:cubicBezTo>
                      <a:pt x="422" y="432"/>
                      <a:pt x="456" y="425"/>
                      <a:pt x="482" y="411"/>
                    </a:cubicBezTo>
                    <a:lnTo>
                      <a:pt x="720" y="273"/>
                    </a:lnTo>
                    <a:cubicBezTo>
                      <a:pt x="770" y="238"/>
                      <a:pt x="770" y="195"/>
                      <a:pt x="720" y="159"/>
                    </a:cubicBezTo>
                    <a:lnTo>
                      <a:pt x="482" y="23"/>
                    </a:lnTo>
                    <a:cubicBezTo>
                      <a:pt x="456" y="8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1"/>
              <p:cNvSpPr/>
              <p:nvPr/>
            </p:nvSpPr>
            <p:spPr>
              <a:xfrm>
                <a:off x="1911901" y="3470618"/>
                <a:ext cx="73524" cy="41178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87" extrusionOk="0">
                    <a:moveTo>
                      <a:pt x="334" y="1"/>
                    </a:moveTo>
                    <a:cubicBezTo>
                      <a:pt x="301" y="1"/>
                      <a:pt x="267" y="8"/>
                      <a:pt x="237" y="21"/>
                    </a:cubicBezTo>
                    <a:lnTo>
                      <a:pt x="58" y="130"/>
                    </a:lnTo>
                    <a:cubicBezTo>
                      <a:pt x="1" y="158"/>
                      <a:pt x="1" y="209"/>
                      <a:pt x="51" y="237"/>
                    </a:cubicBezTo>
                    <a:lnTo>
                      <a:pt x="267" y="359"/>
                    </a:lnTo>
                    <a:cubicBezTo>
                      <a:pt x="292" y="378"/>
                      <a:pt x="326" y="387"/>
                      <a:pt x="360" y="387"/>
                    </a:cubicBezTo>
                    <a:cubicBezTo>
                      <a:pt x="394" y="387"/>
                      <a:pt x="428" y="378"/>
                      <a:pt x="453" y="359"/>
                    </a:cubicBezTo>
                    <a:lnTo>
                      <a:pt x="641" y="259"/>
                    </a:lnTo>
                    <a:cubicBezTo>
                      <a:pt x="691" y="223"/>
                      <a:pt x="691" y="180"/>
                      <a:pt x="641" y="151"/>
                    </a:cubicBezTo>
                    <a:lnTo>
                      <a:pt x="425" y="21"/>
                    </a:lnTo>
                    <a:cubicBezTo>
                      <a:pt x="399" y="8"/>
                      <a:pt x="367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1"/>
              <p:cNvSpPr/>
              <p:nvPr/>
            </p:nvSpPr>
            <p:spPr>
              <a:xfrm>
                <a:off x="1908816" y="3651823"/>
                <a:ext cx="76610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4" extrusionOk="0">
                    <a:moveTo>
                      <a:pt x="360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1" y="145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73" y="382"/>
                    </a:lnTo>
                    <a:cubicBezTo>
                      <a:pt x="299" y="396"/>
                      <a:pt x="334" y="404"/>
                      <a:pt x="368" y="404"/>
                    </a:cubicBezTo>
                    <a:cubicBezTo>
                      <a:pt x="402" y="404"/>
                      <a:pt x="436" y="396"/>
                      <a:pt x="461" y="382"/>
                    </a:cubicBezTo>
                    <a:lnTo>
                      <a:pt x="670" y="259"/>
                    </a:lnTo>
                    <a:cubicBezTo>
                      <a:pt x="720" y="232"/>
                      <a:pt x="720" y="180"/>
                      <a:pt x="670" y="152"/>
                    </a:cubicBezTo>
                    <a:lnTo>
                      <a:pt x="454" y="23"/>
                    </a:lnTo>
                    <a:cubicBezTo>
                      <a:pt x="428" y="8"/>
                      <a:pt x="394" y="1"/>
                      <a:pt x="3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1"/>
              <p:cNvSpPr/>
              <p:nvPr/>
            </p:nvSpPr>
            <p:spPr>
              <a:xfrm>
                <a:off x="1927862" y="3421673"/>
                <a:ext cx="58309" cy="32134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02" extrusionOk="0">
                    <a:moveTo>
                      <a:pt x="368" y="0"/>
                    </a:moveTo>
                    <a:cubicBezTo>
                      <a:pt x="334" y="0"/>
                      <a:pt x="300" y="8"/>
                      <a:pt x="275" y="22"/>
                    </a:cubicBezTo>
                    <a:lnTo>
                      <a:pt x="51" y="152"/>
                    </a:lnTo>
                    <a:cubicBezTo>
                      <a:pt x="1" y="179"/>
                      <a:pt x="1" y="229"/>
                      <a:pt x="51" y="259"/>
                    </a:cubicBezTo>
                    <a:lnTo>
                      <a:pt x="87" y="281"/>
                    </a:lnTo>
                    <a:cubicBezTo>
                      <a:pt x="112" y="295"/>
                      <a:pt x="146" y="302"/>
                      <a:pt x="181" y="302"/>
                    </a:cubicBezTo>
                    <a:cubicBezTo>
                      <a:pt x="215" y="302"/>
                      <a:pt x="249" y="295"/>
                      <a:pt x="275" y="281"/>
                    </a:cubicBezTo>
                    <a:lnTo>
                      <a:pt x="498" y="152"/>
                    </a:lnTo>
                    <a:cubicBezTo>
                      <a:pt x="548" y="123"/>
                      <a:pt x="548" y="73"/>
                      <a:pt x="498" y="43"/>
                    </a:cubicBezTo>
                    <a:lnTo>
                      <a:pt x="462" y="22"/>
                    </a:lnTo>
                    <a:cubicBezTo>
                      <a:pt x="437" y="8"/>
                      <a:pt x="403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1"/>
              <p:cNvSpPr/>
              <p:nvPr/>
            </p:nvSpPr>
            <p:spPr>
              <a:xfrm>
                <a:off x="1911901" y="3711515"/>
                <a:ext cx="74269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95" extrusionOk="0">
                    <a:moveTo>
                      <a:pt x="335" y="0"/>
                    </a:moveTo>
                    <a:cubicBezTo>
                      <a:pt x="301" y="0"/>
                      <a:pt x="267" y="8"/>
                      <a:pt x="237" y="22"/>
                    </a:cubicBezTo>
                    <a:lnTo>
                      <a:pt x="51" y="136"/>
                    </a:lnTo>
                    <a:cubicBezTo>
                      <a:pt x="1" y="166"/>
                      <a:pt x="1" y="216"/>
                      <a:pt x="51" y="245"/>
                    </a:cubicBezTo>
                    <a:lnTo>
                      <a:pt x="267" y="367"/>
                    </a:lnTo>
                    <a:cubicBezTo>
                      <a:pt x="295" y="386"/>
                      <a:pt x="329" y="395"/>
                      <a:pt x="362" y="395"/>
                    </a:cubicBezTo>
                    <a:cubicBezTo>
                      <a:pt x="396" y="395"/>
                      <a:pt x="428" y="386"/>
                      <a:pt x="453" y="367"/>
                    </a:cubicBezTo>
                    <a:lnTo>
                      <a:pt x="648" y="259"/>
                    </a:lnTo>
                    <a:cubicBezTo>
                      <a:pt x="698" y="231"/>
                      <a:pt x="698" y="179"/>
                      <a:pt x="648" y="152"/>
                    </a:cubicBezTo>
                    <a:lnTo>
                      <a:pt x="432" y="22"/>
                    </a:lnTo>
                    <a:cubicBezTo>
                      <a:pt x="403" y="8"/>
                      <a:pt x="369" y="0"/>
                      <a:pt x="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1"/>
              <p:cNvSpPr/>
              <p:nvPr/>
            </p:nvSpPr>
            <p:spPr>
              <a:xfrm>
                <a:off x="1931054" y="3578405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88" y="1"/>
                    </a:moveTo>
                    <a:cubicBezTo>
                      <a:pt x="354" y="1"/>
                      <a:pt x="320" y="8"/>
                      <a:pt x="295" y="23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6"/>
                    </a:cubicBezTo>
                    <a:lnTo>
                      <a:pt x="266" y="388"/>
                    </a:lnTo>
                    <a:cubicBezTo>
                      <a:pt x="291" y="403"/>
                      <a:pt x="323" y="410"/>
                      <a:pt x="357" y="410"/>
                    </a:cubicBezTo>
                    <a:cubicBezTo>
                      <a:pt x="390" y="410"/>
                      <a:pt x="424" y="403"/>
                      <a:pt x="452" y="388"/>
                    </a:cubicBezTo>
                    <a:lnTo>
                      <a:pt x="690" y="252"/>
                    </a:lnTo>
                    <a:cubicBezTo>
                      <a:pt x="740" y="223"/>
                      <a:pt x="740" y="173"/>
                      <a:pt x="690" y="145"/>
                    </a:cubicBezTo>
                    <a:lnTo>
                      <a:pt x="482" y="23"/>
                    </a:lnTo>
                    <a:cubicBezTo>
                      <a:pt x="457" y="8"/>
                      <a:pt x="423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1"/>
              <p:cNvSpPr/>
              <p:nvPr/>
            </p:nvSpPr>
            <p:spPr>
              <a:xfrm>
                <a:off x="1949355" y="3508285"/>
                <a:ext cx="76716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1" extrusionOk="0">
                    <a:moveTo>
                      <a:pt x="334" y="1"/>
                    </a:moveTo>
                    <a:cubicBezTo>
                      <a:pt x="301" y="1"/>
                      <a:pt x="266" y="10"/>
                      <a:pt x="237" y="28"/>
                    </a:cubicBezTo>
                    <a:lnTo>
                      <a:pt x="58" y="128"/>
                    </a:lnTo>
                    <a:cubicBezTo>
                      <a:pt x="1" y="164"/>
                      <a:pt x="1" y="207"/>
                      <a:pt x="58" y="244"/>
                    </a:cubicBezTo>
                    <a:lnTo>
                      <a:pt x="296" y="380"/>
                    </a:lnTo>
                    <a:cubicBezTo>
                      <a:pt x="321" y="394"/>
                      <a:pt x="353" y="401"/>
                      <a:pt x="386" y="401"/>
                    </a:cubicBezTo>
                    <a:cubicBezTo>
                      <a:pt x="420" y="401"/>
                      <a:pt x="454" y="394"/>
                      <a:pt x="482" y="380"/>
                    </a:cubicBezTo>
                    <a:lnTo>
                      <a:pt x="662" y="271"/>
                    </a:lnTo>
                    <a:cubicBezTo>
                      <a:pt x="720" y="244"/>
                      <a:pt x="720" y="192"/>
                      <a:pt x="668" y="164"/>
                    </a:cubicBezTo>
                    <a:lnTo>
                      <a:pt x="425" y="28"/>
                    </a:lnTo>
                    <a:cubicBezTo>
                      <a:pt x="400" y="10"/>
                      <a:pt x="368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1"/>
              <p:cNvSpPr/>
              <p:nvPr/>
            </p:nvSpPr>
            <p:spPr>
              <a:xfrm>
                <a:off x="1979999" y="3391773"/>
                <a:ext cx="57457" cy="3160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297" extrusionOk="0">
                    <a:moveTo>
                      <a:pt x="360" y="0"/>
                    </a:moveTo>
                    <a:cubicBezTo>
                      <a:pt x="326" y="0"/>
                      <a:pt x="292" y="8"/>
                      <a:pt x="267" y="22"/>
                    </a:cubicBezTo>
                    <a:lnTo>
                      <a:pt x="58" y="145"/>
                    </a:lnTo>
                    <a:cubicBezTo>
                      <a:pt x="1" y="174"/>
                      <a:pt x="1" y="224"/>
                      <a:pt x="58" y="252"/>
                    </a:cubicBezTo>
                    <a:lnTo>
                      <a:pt x="87" y="274"/>
                    </a:lnTo>
                    <a:cubicBezTo>
                      <a:pt x="112" y="289"/>
                      <a:pt x="146" y="296"/>
                      <a:pt x="180" y="296"/>
                    </a:cubicBezTo>
                    <a:cubicBezTo>
                      <a:pt x="214" y="296"/>
                      <a:pt x="248" y="289"/>
                      <a:pt x="273" y="274"/>
                    </a:cubicBezTo>
                    <a:lnTo>
                      <a:pt x="489" y="152"/>
                    </a:lnTo>
                    <a:cubicBezTo>
                      <a:pt x="539" y="122"/>
                      <a:pt x="539" y="72"/>
                      <a:pt x="489" y="45"/>
                    </a:cubicBezTo>
                    <a:lnTo>
                      <a:pt x="453" y="22"/>
                    </a:lnTo>
                    <a:cubicBezTo>
                      <a:pt x="428" y="8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1"/>
              <p:cNvSpPr/>
              <p:nvPr/>
            </p:nvSpPr>
            <p:spPr>
              <a:xfrm>
                <a:off x="1960740" y="3682467"/>
                <a:ext cx="76716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1" extrusionOk="0">
                    <a:moveTo>
                      <a:pt x="361" y="0"/>
                    </a:moveTo>
                    <a:cubicBezTo>
                      <a:pt x="327" y="0"/>
                      <a:pt x="293" y="7"/>
                      <a:pt x="268" y="21"/>
                    </a:cubicBezTo>
                    <a:lnTo>
                      <a:pt x="53" y="144"/>
                    </a:lnTo>
                    <a:cubicBezTo>
                      <a:pt x="1" y="173"/>
                      <a:pt x="1" y="223"/>
                      <a:pt x="53" y="252"/>
                    </a:cubicBezTo>
                    <a:lnTo>
                      <a:pt x="268" y="375"/>
                    </a:lnTo>
                    <a:cubicBezTo>
                      <a:pt x="297" y="392"/>
                      <a:pt x="331" y="401"/>
                      <a:pt x="364" y="401"/>
                    </a:cubicBezTo>
                    <a:cubicBezTo>
                      <a:pt x="397" y="401"/>
                      <a:pt x="429" y="392"/>
                      <a:pt x="454" y="375"/>
                    </a:cubicBezTo>
                    <a:lnTo>
                      <a:pt x="670" y="252"/>
                    </a:lnTo>
                    <a:cubicBezTo>
                      <a:pt x="720" y="223"/>
                      <a:pt x="720" y="173"/>
                      <a:pt x="670" y="144"/>
                    </a:cubicBezTo>
                    <a:lnTo>
                      <a:pt x="454" y="21"/>
                    </a:lnTo>
                    <a:cubicBezTo>
                      <a:pt x="429" y="7"/>
                      <a:pt x="395" y="0"/>
                      <a:pt x="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1"/>
              <p:cNvSpPr/>
              <p:nvPr/>
            </p:nvSpPr>
            <p:spPr>
              <a:xfrm>
                <a:off x="1960740" y="3440719"/>
                <a:ext cx="77461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4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3" y="152"/>
                    </a:lnTo>
                    <a:cubicBezTo>
                      <a:pt x="1" y="180"/>
                      <a:pt x="1" y="232"/>
                      <a:pt x="53" y="259"/>
                    </a:cubicBezTo>
                    <a:lnTo>
                      <a:pt x="260" y="382"/>
                    </a:lnTo>
                    <a:cubicBezTo>
                      <a:pt x="289" y="396"/>
                      <a:pt x="323" y="404"/>
                      <a:pt x="357" y="404"/>
                    </a:cubicBezTo>
                    <a:cubicBezTo>
                      <a:pt x="390" y="404"/>
                      <a:pt x="423" y="396"/>
                      <a:pt x="448" y="382"/>
                    </a:cubicBezTo>
                    <a:lnTo>
                      <a:pt x="670" y="252"/>
                    </a:lnTo>
                    <a:cubicBezTo>
                      <a:pt x="720" y="223"/>
                      <a:pt x="727" y="173"/>
                      <a:pt x="670" y="145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1"/>
              <p:cNvSpPr/>
              <p:nvPr/>
            </p:nvSpPr>
            <p:spPr>
              <a:xfrm>
                <a:off x="1959995" y="3620434"/>
                <a:ext cx="79802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18" extrusionOk="0">
                    <a:moveTo>
                      <a:pt x="386" y="1"/>
                    </a:moveTo>
                    <a:cubicBezTo>
                      <a:pt x="353" y="1"/>
                      <a:pt x="321" y="8"/>
                      <a:pt x="296" y="23"/>
                    </a:cubicBezTo>
                    <a:lnTo>
                      <a:pt x="51" y="159"/>
                    </a:lnTo>
                    <a:cubicBezTo>
                      <a:pt x="1" y="195"/>
                      <a:pt x="1" y="238"/>
                      <a:pt x="51" y="275"/>
                    </a:cubicBezTo>
                    <a:lnTo>
                      <a:pt x="275" y="397"/>
                    </a:lnTo>
                    <a:cubicBezTo>
                      <a:pt x="300" y="411"/>
                      <a:pt x="334" y="418"/>
                      <a:pt x="368" y="418"/>
                    </a:cubicBezTo>
                    <a:cubicBezTo>
                      <a:pt x="402" y="418"/>
                      <a:pt x="436" y="411"/>
                      <a:pt x="461" y="397"/>
                    </a:cubicBezTo>
                    <a:lnTo>
                      <a:pt x="698" y="259"/>
                    </a:lnTo>
                    <a:cubicBezTo>
                      <a:pt x="750" y="232"/>
                      <a:pt x="750" y="181"/>
                      <a:pt x="698" y="152"/>
                    </a:cubicBezTo>
                    <a:lnTo>
                      <a:pt x="482" y="23"/>
                    </a:lnTo>
                    <a:cubicBezTo>
                      <a:pt x="454" y="8"/>
                      <a:pt x="420" y="1"/>
                      <a:pt x="3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1"/>
              <p:cNvSpPr/>
              <p:nvPr/>
            </p:nvSpPr>
            <p:spPr>
              <a:xfrm>
                <a:off x="1985319" y="3550208"/>
                <a:ext cx="73524" cy="40539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81" extrusionOk="0">
                    <a:moveTo>
                      <a:pt x="331" y="0"/>
                    </a:moveTo>
                    <a:cubicBezTo>
                      <a:pt x="296" y="0"/>
                      <a:pt x="262" y="7"/>
                      <a:pt x="237" y="22"/>
                    </a:cubicBezTo>
                    <a:lnTo>
                      <a:pt x="51" y="129"/>
                    </a:lnTo>
                    <a:cubicBezTo>
                      <a:pt x="1" y="158"/>
                      <a:pt x="1" y="208"/>
                      <a:pt x="51" y="238"/>
                    </a:cubicBezTo>
                    <a:lnTo>
                      <a:pt x="260" y="358"/>
                    </a:lnTo>
                    <a:cubicBezTo>
                      <a:pt x="288" y="373"/>
                      <a:pt x="322" y="380"/>
                      <a:pt x="356" y="380"/>
                    </a:cubicBezTo>
                    <a:cubicBezTo>
                      <a:pt x="390" y="380"/>
                      <a:pt x="424" y="373"/>
                      <a:pt x="453" y="358"/>
                    </a:cubicBezTo>
                    <a:lnTo>
                      <a:pt x="632" y="251"/>
                    </a:lnTo>
                    <a:cubicBezTo>
                      <a:pt x="691" y="222"/>
                      <a:pt x="691" y="172"/>
                      <a:pt x="632" y="143"/>
                    </a:cubicBezTo>
                    <a:lnTo>
                      <a:pt x="425" y="22"/>
                    </a:lnTo>
                    <a:cubicBezTo>
                      <a:pt x="399" y="7"/>
                      <a:pt x="365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1"/>
              <p:cNvSpPr/>
              <p:nvPr/>
            </p:nvSpPr>
            <p:spPr>
              <a:xfrm>
                <a:off x="1998407" y="3478173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6" y="1"/>
                    </a:moveTo>
                    <a:cubicBezTo>
                      <a:pt x="332" y="1"/>
                      <a:pt x="298" y="8"/>
                      <a:pt x="273" y="23"/>
                    </a:cubicBezTo>
                    <a:lnTo>
                      <a:pt x="50" y="152"/>
                    </a:lnTo>
                    <a:cubicBezTo>
                      <a:pt x="0" y="182"/>
                      <a:pt x="0" y="232"/>
                      <a:pt x="50" y="259"/>
                    </a:cubicBezTo>
                    <a:lnTo>
                      <a:pt x="287" y="397"/>
                    </a:lnTo>
                    <a:cubicBezTo>
                      <a:pt x="312" y="411"/>
                      <a:pt x="346" y="418"/>
                      <a:pt x="380" y="418"/>
                    </a:cubicBezTo>
                    <a:cubicBezTo>
                      <a:pt x="414" y="418"/>
                      <a:pt x="449" y="411"/>
                      <a:pt x="475" y="397"/>
                    </a:cubicBezTo>
                    <a:lnTo>
                      <a:pt x="697" y="268"/>
                    </a:lnTo>
                    <a:cubicBezTo>
                      <a:pt x="747" y="238"/>
                      <a:pt x="747" y="188"/>
                      <a:pt x="697" y="159"/>
                    </a:cubicBezTo>
                    <a:lnTo>
                      <a:pt x="459" y="23"/>
                    </a:lnTo>
                    <a:cubicBezTo>
                      <a:pt x="434" y="8"/>
                      <a:pt x="400" y="1"/>
                      <a:pt x="3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1"/>
              <p:cNvSpPr/>
              <p:nvPr/>
            </p:nvSpPr>
            <p:spPr>
              <a:xfrm>
                <a:off x="2014368" y="3592344"/>
                <a:ext cx="74269" cy="41178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87" extrusionOk="0">
                    <a:moveTo>
                      <a:pt x="332" y="1"/>
                    </a:moveTo>
                    <a:cubicBezTo>
                      <a:pt x="298" y="1"/>
                      <a:pt x="264" y="10"/>
                      <a:pt x="239" y="28"/>
                    </a:cubicBezTo>
                    <a:lnTo>
                      <a:pt x="51" y="135"/>
                    </a:lnTo>
                    <a:cubicBezTo>
                      <a:pt x="1" y="164"/>
                      <a:pt x="1" y="207"/>
                      <a:pt x="51" y="244"/>
                    </a:cubicBezTo>
                    <a:lnTo>
                      <a:pt x="273" y="366"/>
                    </a:lnTo>
                    <a:cubicBezTo>
                      <a:pt x="299" y="380"/>
                      <a:pt x="333" y="387"/>
                      <a:pt x="368" y="387"/>
                    </a:cubicBezTo>
                    <a:cubicBezTo>
                      <a:pt x="402" y="387"/>
                      <a:pt x="436" y="380"/>
                      <a:pt x="461" y="366"/>
                    </a:cubicBezTo>
                    <a:lnTo>
                      <a:pt x="647" y="257"/>
                    </a:lnTo>
                    <a:cubicBezTo>
                      <a:pt x="697" y="230"/>
                      <a:pt x="697" y="178"/>
                      <a:pt x="647" y="150"/>
                    </a:cubicBezTo>
                    <a:lnTo>
                      <a:pt x="425" y="28"/>
                    </a:lnTo>
                    <a:cubicBezTo>
                      <a:pt x="400" y="10"/>
                      <a:pt x="366" y="1"/>
                      <a:pt x="3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1"/>
              <p:cNvSpPr/>
              <p:nvPr/>
            </p:nvSpPr>
            <p:spPr>
              <a:xfrm>
                <a:off x="2012878" y="3411032"/>
                <a:ext cx="76503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719" h="395" extrusionOk="0">
                    <a:moveTo>
                      <a:pt x="360" y="0"/>
                    </a:moveTo>
                    <a:cubicBezTo>
                      <a:pt x="325" y="0"/>
                      <a:pt x="291" y="7"/>
                      <a:pt x="266" y="21"/>
                    </a:cubicBezTo>
                    <a:lnTo>
                      <a:pt x="51" y="143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66" y="373"/>
                    </a:lnTo>
                    <a:cubicBezTo>
                      <a:pt x="291" y="387"/>
                      <a:pt x="325" y="395"/>
                      <a:pt x="360" y="395"/>
                    </a:cubicBezTo>
                    <a:cubicBezTo>
                      <a:pt x="394" y="395"/>
                      <a:pt x="428" y="387"/>
                      <a:pt x="453" y="373"/>
                    </a:cubicBezTo>
                    <a:lnTo>
                      <a:pt x="661" y="252"/>
                    </a:lnTo>
                    <a:cubicBezTo>
                      <a:pt x="718" y="223"/>
                      <a:pt x="718" y="173"/>
                      <a:pt x="661" y="143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1"/>
              <p:cNvSpPr/>
              <p:nvPr/>
            </p:nvSpPr>
            <p:spPr>
              <a:xfrm>
                <a:off x="2031286" y="3360491"/>
                <a:ext cx="60437" cy="335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315" extrusionOk="0">
                    <a:moveTo>
                      <a:pt x="388" y="1"/>
                    </a:moveTo>
                    <a:cubicBezTo>
                      <a:pt x="354" y="1"/>
                      <a:pt x="320" y="7"/>
                      <a:pt x="295" y="21"/>
                    </a:cubicBezTo>
                    <a:lnTo>
                      <a:pt x="57" y="166"/>
                    </a:lnTo>
                    <a:cubicBezTo>
                      <a:pt x="7" y="194"/>
                      <a:pt x="0" y="237"/>
                      <a:pt x="57" y="273"/>
                    </a:cubicBezTo>
                    <a:lnTo>
                      <a:pt x="86" y="287"/>
                    </a:lnTo>
                    <a:cubicBezTo>
                      <a:pt x="115" y="305"/>
                      <a:pt x="149" y="314"/>
                      <a:pt x="182" y="314"/>
                    </a:cubicBezTo>
                    <a:cubicBezTo>
                      <a:pt x="215" y="314"/>
                      <a:pt x="248" y="305"/>
                      <a:pt x="273" y="287"/>
                    </a:cubicBezTo>
                    <a:lnTo>
                      <a:pt x="518" y="151"/>
                    </a:lnTo>
                    <a:cubicBezTo>
                      <a:pt x="568" y="123"/>
                      <a:pt x="568" y="71"/>
                      <a:pt x="518" y="44"/>
                    </a:cubicBezTo>
                    <a:lnTo>
                      <a:pt x="482" y="21"/>
                    </a:lnTo>
                    <a:cubicBezTo>
                      <a:pt x="457" y="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1"/>
              <p:cNvSpPr/>
              <p:nvPr/>
            </p:nvSpPr>
            <p:spPr>
              <a:xfrm>
                <a:off x="2033414" y="3520202"/>
                <a:ext cx="77461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4" extrusionOk="0">
                    <a:moveTo>
                      <a:pt x="372" y="1"/>
                    </a:moveTo>
                    <a:cubicBezTo>
                      <a:pt x="338" y="1"/>
                      <a:pt x="304" y="8"/>
                      <a:pt x="275" y="23"/>
                    </a:cubicBezTo>
                    <a:lnTo>
                      <a:pt x="60" y="152"/>
                    </a:lnTo>
                    <a:cubicBezTo>
                      <a:pt x="8" y="182"/>
                      <a:pt x="1" y="232"/>
                      <a:pt x="60" y="261"/>
                    </a:cubicBezTo>
                    <a:lnTo>
                      <a:pt x="267" y="382"/>
                    </a:lnTo>
                    <a:cubicBezTo>
                      <a:pt x="292" y="396"/>
                      <a:pt x="327" y="404"/>
                      <a:pt x="361" y="404"/>
                    </a:cubicBezTo>
                    <a:cubicBezTo>
                      <a:pt x="396" y="404"/>
                      <a:pt x="430" y="396"/>
                      <a:pt x="455" y="382"/>
                    </a:cubicBezTo>
                    <a:lnTo>
                      <a:pt x="677" y="252"/>
                    </a:lnTo>
                    <a:cubicBezTo>
                      <a:pt x="727" y="225"/>
                      <a:pt x="727" y="175"/>
                      <a:pt x="677" y="145"/>
                    </a:cubicBezTo>
                    <a:lnTo>
                      <a:pt x="468" y="23"/>
                    </a:lnTo>
                    <a:cubicBezTo>
                      <a:pt x="440" y="8"/>
                      <a:pt x="406" y="1"/>
                      <a:pt x="3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1"/>
              <p:cNvSpPr/>
              <p:nvPr/>
            </p:nvSpPr>
            <p:spPr>
              <a:xfrm>
                <a:off x="2050332" y="3448380"/>
                <a:ext cx="7884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8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2"/>
                    </a:cubicBezTo>
                    <a:lnTo>
                      <a:pt x="51" y="144"/>
                    </a:lnTo>
                    <a:cubicBezTo>
                      <a:pt x="1" y="173"/>
                      <a:pt x="1" y="223"/>
                      <a:pt x="51" y="253"/>
                    </a:cubicBezTo>
                    <a:lnTo>
                      <a:pt x="289" y="396"/>
                    </a:lnTo>
                    <a:cubicBezTo>
                      <a:pt x="317" y="411"/>
                      <a:pt x="351" y="418"/>
                      <a:pt x="384" y="418"/>
                    </a:cubicBezTo>
                    <a:cubicBezTo>
                      <a:pt x="418" y="418"/>
                      <a:pt x="450" y="411"/>
                      <a:pt x="475" y="396"/>
                    </a:cubicBezTo>
                    <a:lnTo>
                      <a:pt x="691" y="273"/>
                    </a:lnTo>
                    <a:cubicBezTo>
                      <a:pt x="741" y="237"/>
                      <a:pt x="741" y="194"/>
                      <a:pt x="691" y="167"/>
                    </a:cubicBezTo>
                    <a:lnTo>
                      <a:pt x="453" y="22"/>
                    </a:lnTo>
                    <a:cubicBezTo>
                      <a:pt x="428" y="8"/>
                      <a:pt x="394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1"/>
              <p:cNvSpPr/>
              <p:nvPr/>
            </p:nvSpPr>
            <p:spPr>
              <a:xfrm>
                <a:off x="2062675" y="3562444"/>
                <a:ext cx="78099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10" extrusionOk="0">
                    <a:moveTo>
                      <a:pt x="369" y="0"/>
                    </a:moveTo>
                    <a:cubicBezTo>
                      <a:pt x="335" y="0"/>
                      <a:pt x="301" y="7"/>
                      <a:pt x="273" y="21"/>
                    </a:cubicBezTo>
                    <a:lnTo>
                      <a:pt x="57" y="150"/>
                    </a:lnTo>
                    <a:cubicBezTo>
                      <a:pt x="0" y="180"/>
                      <a:pt x="0" y="230"/>
                      <a:pt x="57" y="259"/>
                    </a:cubicBezTo>
                    <a:lnTo>
                      <a:pt x="273" y="388"/>
                    </a:lnTo>
                    <a:cubicBezTo>
                      <a:pt x="298" y="402"/>
                      <a:pt x="332" y="409"/>
                      <a:pt x="366" y="409"/>
                    </a:cubicBezTo>
                    <a:cubicBezTo>
                      <a:pt x="400" y="409"/>
                      <a:pt x="434" y="402"/>
                      <a:pt x="459" y="388"/>
                    </a:cubicBezTo>
                    <a:lnTo>
                      <a:pt x="682" y="259"/>
                    </a:lnTo>
                    <a:cubicBezTo>
                      <a:pt x="733" y="230"/>
                      <a:pt x="733" y="180"/>
                      <a:pt x="682" y="150"/>
                    </a:cubicBezTo>
                    <a:lnTo>
                      <a:pt x="459" y="21"/>
                    </a:lnTo>
                    <a:cubicBezTo>
                      <a:pt x="434" y="7"/>
                      <a:pt x="402" y="0"/>
                      <a:pt x="3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1"/>
              <p:cNvSpPr/>
              <p:nvPr/>
            </p:nvSpPr>
            <p:spPr>
              <a:xfrm>
                <a:off x="2064164" y="3379643"/>
                <a:ext cx="79483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7" h="418" extrusionOk="0">
                    <a:moveTo>
                      <a:pt x="388" y="0"/>
                    </a:moveTo>
                    <a:cubicBezTo>
                      <a:pt x="354" y="0"/>
                      <a:pt x="320" y="7"/>
                      <a:pt x="295" y="21"/>
                    </a:cubicBezTo>
                    <a:lnTo>
                      <a:pt x="50" y="159"/>
                    </a:lnTo>
                    <a:cubicBezTo>
                      <a:pt x="0" y="193"/>
                      <a:pt x="0" y="236"/>
                      <a:pt x="50" y="266"/>
                    </a:cubicBezTo>
                    <a:lnTo>
                      <a:pt x="266" y="395"/>
                    </a:lnTo>
                    <a:cubicBezTo>
                      <a:pt x="291" y="410"/>
                      <a:pt x="325" y="417"/>
                      <a:pt x="359" y="417"/>
                    </a:cubicBezTo>
                    <a:cubicBezTo>
                      <a:pt x="393" y="417"/>
                      <a:pt x="427" y="410"/>
                      <a:pt x="452" y="395"/>
                    </a:cubicBezTo>
                    <a:lnTo>
                      <a:pt x="690" y="252"/>
                    </a:lnTo>
                    <a:cubicBezTo>
                      <a:pt x="747" y="223"/>
                      <a:pt x="747" y="173"/>
                      <a:pt x="690" y="143"/>
                    </a:cubicBezTo>
                    <a:lnTo>
                      <a:pt x="481" y="21"/>
                    </a:lnTo>
                    <a:cubicBezTo>
                      <a:pt x="456" y="7"/>
                      <a:pt x="422" y="0"/>
                      <a:pt x="3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1"/>
              <p:cNvSpPr/>
              <p:nvPr/>
            </p:nvSpPr>
            <p:spPr>
              <a:xfrm>
                <a:off x="2085551" y="3330591"/>
                <a:ext cx="58096" cy="32027"/>
              </a:xfrm>
              <a:custGeom>
                <a:avLst/>
                <a:gdLst/>
                <a:ahLst/>
                <a:cxnLst/>
                <a:rect l="l" t="t" r="r" b="b"/>
                <a:pathLst>
                  <a:path w="546" h="301" extrusionOk="0">
                    <a:moveTo>
                      <a:pt x="367" y="1"/>
                    </a:moveTo>
                    <a:cubicBezTo>
                      <a:pt x="333" y="1"/>
                      <a:pt x="298" y="8"/>
                      <a:pt x="273" y="23"/>
                    </a:cubicBezTo>
                    <a:lnTo>
                      <a:pt x="58" y="152"/>
                    </a:lnTo>
                    <a:cubicBezTo>
                      <a:pt x="1" y="180"/>
                      <a:pt x="1" y="223"/>
                      <a:pt x="58" y="259"/>
                    </a:cubicBezTo>
                    <a:lnTo>
                      <a:pt x="87" y="275"/>
                    </a:lnTo>
                    <a:cubicBezTo>
                      <a:pt x="116" y="292"/>
                      <a:pt x="150" y="301"/>
                      <a:pt x="183" y="301"/>
                    </a:cubicBezTo>
                    <a:cubicBezTo>
                      <a:pt x="216" y="301"/>
                      <a:pt x="248" y="292"/>
                      <a:pt x="273" y="275"/>
                    </a:cubicBezTo>
                    <a:lnTo>
                      <a:pt x="496" y="152"/>
                    </a:lnTo>
                    <a:cubicBezTo>
                      <a:pt x="546" y="123"/>
                      <a:pt x="546" y="73"/>
                      <a:pt x="496" y="44"/>
                    </a:cubicBezTo>
                    <a:lnTo>
                      <a:pt x="460" y="23"/>
                    </a:lnTo>
                    <a:cubicBezTo>
                      <a:pt x="435" y="8"/>
                      <a:pt x="401" y="1"/>
                      <a:pt x="3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1"/>
              <p:cNvSpPr/>
              <p:nvPr/>
            </p:nvSpPr>
            <p:spPr>
              <a:xfrm>
                <a:off x="2086296" y="3490516"/>
                <a:ext cx="75759" cy="4213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96" extrusionOk="0">
                    <a:moveTo>
                      <a:pt x="357" y="0"/>
                    </a:moveTo>
                    <a:cubicBezTo>
                      <a:pt x="324" y="0"/>
                      <a:pt x="291" y="8"/>
                      <a:pt x="266" y="22"/>
                    </a:cubicBezTo>
                    <a:lnTo>
                      <a:pt x="51" y="143"/>
                    </a:lnTo>
                    <a:cubicBezTo>
                      <a:pt x="1" y="172"/>
                      <a:pt x="1" y="223"/>
                      <a:pt x="51" y="252"/>
                    </a:cubicBezTo>
                    <a:lnTo>
                      <a:pt x="260" y="374"/>
                    </a:lnTo>
                    <a:cubicBezTo>
                      <a:pt x="285" y="388"/>
                      <a:pt x="319" y="395"/>
                      <a:pt x="353" y="395"/>
                    </a:cubicBezTo>
                    <a:cubicBezTo>
                      <a:pt x="387" y="395"/>
                      <a:pt x="421" y="388"/>
                      <a:pt x="446" y="374"/>
                    </a:cubicBezTo>
                    <a:lnTo>
                      <a:pt x="661" y="252"/>
                    </a:lnTo>
                    <a:cubicBezTo>
                      <a:pt x="712" y="223"/>
                      <a:pt x="712" y="172"/>
                      <a:pt x="661" y="143"/>
                    </a:cubicBezTo>
                    <a:lnTo>
                      <a:pt x="453" y="22"/>
                    </a:lnTo>
                    <a:cubicBezTo>
                      <a:pt x="424" y="8"/>
                      <a:pt x="390" y="0"/>
                      <a:pt x="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1"/>
              <p:cNvSpPr/>
              <p:nvPr/>
            </p:nvSpPr>
            <p:spPr>
              <a:xfrm>
                <a:off x="2101512" y="3417097"/>
                <a:ext cx="82036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432" extrusionOk="0">
                    <a:moveTo>
                      <a:pt x="389" y="0"/>
                    </a:moveTo>
                    <a:cubicBezTo>
                      <a:pt x="355" y="0"/>
                      <a:pt x="321" y="8"/>
                      <a:pt x="296" y="22"/>
                    </a:cubicBezTo>
                    <a:lnTo>
                      <a:pt x="58" y="166"/>
                    </a:lnTo>
                    <a:cubicBezTo>
                      <a:pt x="1" y="195"/>
                      <a:pt x="1" y="245"/>
                      <a:pt x="51" y="272"/>
                    </a:cubicBezTo>
                    <a:lnTo>
                      <a:pt x="289" y="411"/>
                    </a:lnTo>
                    <a:cubicBezTo>
                      <a:pt x="318" y="424"/>
                      <a:pt x="352" y="431"/>
                      <a:pt x="386" y="431"/>
                    </a:cubicBezTo>
                    <a:cubicBezTo>
                      <a:pt x="420" y="431"/>
                      <a:pt x="454" y="424"/>
                      <a:pt x="482" y="411"/>
                    </a:cubicBezTo>
                    <a:lnTo>
                      <a:pt x="720" y="272"/>
                    </a:lnTo>
                    <a:cubicBezTo>
                      <a:pt x="770" y="245"/>
                      <a:pt x="770" y="195"/>
                      <a:pt x="720" y="166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2115344" y="3532545"/>
                <a:ext cx="76610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4" extrusionOk="0">
                    <a:moveTo>
                      <a:pt x="357" y="0"/>
                    </a:moveTo>
                    <a:cubicBezTo>
                      <a:pt x="323" y="0"/>
                      <a:pt x="291" y="8"/>
                      <a:pt x="266" y="22"/>
                    </a:cubicBezTo>
                    <a:lnTo>
                      <a:pt x="50" y="145"/>
                    </a:lnTo>
                    <a:cubicBezTo>
                      <a:pt x="0" y="179"/>
                      <a:pt x="0" y="223"/>
                      <a:pt x="50" y="252"/>
                    </a:cubicBezTo>
                    <a:lnTo>
                      <a:pt x="273" y="381"/>
                    </a:lnTo>
                    <a:cubicBezTo>
                      <a:pt x="299" y="396"/>
                      <a:pt x="331" y="403"/>
                      <a:pt x="364" y="403"/>
                    </a:cubicBezTo>
                    <a:cubicBezTo>
                      <a:pt x="398" y="403"/>
                      <a:pt x="432" y="396"/>
                      <a:pt x="461" y="381"/>
                    </a:cubicBezTo>
                    <a:lnTo>
                      <a:pt x="670" y="259"/>
                    </a:lnTo>
                    <a:cubicBezTo>
                      <a:pt x="720" y="231"/>
                      <a:pt x="720" y="179"/>
                      <a:pt x="670" y="152"/>
                    </a:cubicBezTo>
                    <a:lnTo>
                      <a:pt x="454" y="22"/>
                    </a:lnTo>
                    <a:cubicBezTo>
                      <a:pt x="425" y="8"/>
                      <a:pt x="390" y="0"/>
                      <a:pt x="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41"/>
              <p:cNvSpPr/>
              <p:nvPr/>
            </p:nvSpPr>
            <p:spPr>
              <a:xfrm>
                <a:off x="2118430" y="3349744"/>
                <a:ext cx="77355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4" extrusionOk="0">
                    <a:moveTo>
                      <a:pt x="366" y="0"/>
                    </a:moveTo>
                    <a:cubicBezTo>
                      <a:pt x="332" y="0"/>
                      <a:pt x="298" y="8"/>
                      <a:pt x="273" y="22"/>
                    </a:cubicBezTo>
                    <a:lnTo>
                      <a:pt x="58" y="145"/>
                    </a:lnTo>
                    <a:cubicBezTo>
                      <a:pt x="1" y="181"/>
                      <a:pt x="1" y="224"/>
                      <a:pt x="51" y="259"/>
                    </a:cubicBezTo>
                    <a:lnTo>
                      <a:pt x="266" y="381"/>
                    </a:lnTo>
                    <a:cubicBezTo>
                      <a:pt x="291" y="396"/>
                      <a:pt x="325" y="403"/>
                      <a:pt x="359" y="403"/>
                    </a:cubicBezTo>
                    <a:cubicBezTo>
                      <a:pt x="394" y="403"/>
                      <a:pt x="428" y="396"/>
                      <a:pt x="453" y="381"/>
                    </a:cubicBezTo>
                    <a:lnTo>
                      <a:pt x="668" y="252"/>
                    </a:lnTo>
                    <a:cubicBezTo>
                      <a:pt x="718" y="224"/>
                      <a:pt x="727" y="172"/>
                      <a:pt x="668" y="145"/>
                    </a:cubicBezTo>
                    <a:lnTo>
                      <a:pt x="460" y="22"/>
                    </a:lnTo>
                    <a:cubicBezTo>
                      <a:pt x="435" y="8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1"/>
              <p:cNvSpPr/>
              <p:nvPr/>
            </p:nvSpPr>
            <p:spPr>
              <a:xfrm>
                <a:off x="2137583" y="3300160"/>
                <a:ext cx="58202" cy="32134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02" extrusionOk="0">
                    <a:moveTo>
                      <a:pt x="366" y="0"/>
                    </a:moveTo>
                    <a:cubicBezTo>
                      <a:pt x="332" y="0"/>
                      <a:pt x="298" y="10"/>
                      <a:pt x="273" y="28"/>
                    </a:cubicBezTo>
                    <a:lnTo>
                      <a:pt x="57" y="150"/>
                    </a:lnTo>
                    <a:cubicBezTo>
                      <a:pt x="0" y="179"/>
                      <a:pt x="0" y="229"/>
                      <a:pt x="57" y="259"/>
                    </a:cubicBezTo>
                    <a:lnTo>
                      <a:pt x="86" y="280"/>
                    </a:lnTo>
                    <a:cubicBezTo>
                      <a:pt x="111" y="294"/>
                      <a:pt x="145" y="301"/>
                      <a:pt x="179" y="301"/>
                    </a:cubicBezTo>
                    <a:cubicBezTo>
                      <a:pt x="214" y="301"/>
                      <a:pt x="248" y="294"/>
                      <a:pt x="273" y="280"/>
                    </a:cubicBezTo>
                    <a:lnTo>
                      <a:pt x="495" y="150"/>
                    </a:lnTo>
                    <a:cubicBezTo>
                      <a:pt x="547" y="121"/>
                      <a:pt x="547" y="71"/>
                      <a:pt x="495" y="43"/>
                    </a:cubicBezTo>
                    <a:lnTo>
                      <a:pt x="461" y="28"/>
                    </a:lnTo>
                    <a:cubicBezTo>
                      <a:pt x="435" y="10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2137583" y="3459127"/>
                <a:ext cx="78844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6" extrusionOk="0">
                    <a:moveTo>
                      <a:pt x="386" y="0"/>
                    </a:moveTo>
                    <a:cubicBezTo>
                      <a:pt x="352" y="0"/>
                      <a:pt x="320" y="8"/>
                      <a:pt x="295" y="22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6"/>
                    </a:cubicBezTo>
                    <a:lnTo>
                      <a:pt x="259" y="388"/>
                    </a:lnTo>
                    <a:cubicBezTo>
                      <a:pt x="287" y="406"/>
                      <a:pt x="321" y="415"/>
                      <a:pt x="355" y="415"/>
                    </a:cubicBezTo>
                    <a:cubicBezTo>
                      <a:pt x="388" y="415"/>
                      <a:pt x="420" y="406"/>
                      <a:pt x="445" y="388"/>
                    </a:cubicBezTo>
                    <a:lnTo>
                      <a:pt x="690" y="252"/>
                    </a:lnTo>
                    <a:cubicBezTo>
                      <a:pt x="740" y="223"/>
                      <a:pt x="740" y="172"/>
                      <a:pt x="690" y="145"/>
                    </a:cubicBezTo>
                    <a:lnTo>
                      <a:pt x="481" y="22"/>
                    </a:lnTo>
                    <a:cubicBezTo>
                      <a:pt x="453" y="8"/>
                      <a:pt x="419" y="0"/>
                      <a:pt x="3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2155884" y="3387198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7" y="0"/>
                    </a:moveTo>
                    <a:cubicBezTo>
                      <a:pt x="332" y="0"/>
                      <a:pt x="298" y="7"/>
                      <a:pt x="273" y="22"/>
                    </a:cubicBezTo>
                    <a:lnTo>
                      <a:pt x="51" y="152"/>
                    </a:lnTo>
                    <a:cubicBezTo>
                      <a:pt x="1" y="181"/>
                      <a:pt x="1" y="231"/>
                      <a:pt x="51" y="260"/>
                    </a:cubicBezTo>
                    <a:lnTo>
                      <a:pt x="289" y="397"/>
                    </a:lnTo>
                    <a:cubicBezTo>
                      <a:pt x="317" y="410"/>
                      <a:pt x="351" y="417"/>
                      <a:pt x="385" y="417"/>
                    </a:cubicBezTo>
                    <a:cubicBezTo>
                      <a:pt x="419" y="417"/>
                      <a:pt x="453" y="410"/>
                      <a:pt x="482" y="397"/>
                    </a:cubicBezTo>
                    <a:lnTo>
                      <a:pt x="698" y="267"/>
                    </a:lnTo>
                    <a:cubicBezTo>
                      <a:pt x="748" y="238"/>
                      <a:pt x="748" y="195"/>
                      <a:pt x="698" y="158"/>
                    </a:cubicBezTo>
                    <a:lnTo>
                      <a:pt x="461" y="22"/>
                    </a:lnTo>
                    <a:cubicBezTo>
                      <a:pt x="435" y="7"/>
                      <a:pt x="401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1"/>
              <p:cNvSpPr/>
              <p:nvPr/>
            </p:nvSpPr>
            <p:spPr>
              <a:xfrm>
                <a:off x="2166524" y="3501156"/>
                <a:ext cx="79802" cy="45008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23" extrusionOk="0">
                    <a:moveTo>
                      <a:pt x="385" y="0"/>
                    </a:moveTo>
                    <a:cubicBezTo>
                      <a:pt x="353" y="0"/>
                      <a:pt x="321" y="8"/>
                      <a:pt x="296" y="22"/>
                    </a:cubicBezTo>
                    <a:lnTo>
                      <a:pt x="51" y="166"/>
                    </a:lnTo>
                    <a:cubicBezTo>
                      <a:pt x="1" y="195"/>
                      <a:pt x="1" y="245"/>
                      <a:pt x="51" y="274"/>
                    </a:cubicBezTo>
                    <a:lnTo>
                      <a:pt x="275" y="397"/>
                    </a:lnTo>
                    <a:cubicBezTo>
                      <a:pt x="300" y="414"/>
                      <a:pt x="334" y="423"/>
                      <a:pt x="368" y="423"/>
                    </a:cubicBezTo>
                    <a:cubicBezTo>
                      <a:pt x="402" y="423"/>
                      <a:pt x="436" y="414"/>
                      <a:pt x="461" y="397"/>
                    </a:cubicBezTo>
                    <a:lnTo>
                      <a:pt x="698" y="259"/>
                    </a:lnTo>
                    <a:cubicBezTo>
                      <a:pt x="749" y="231"/>
                      <a:pt x="749" y="181"/>
                      <a:pt x="698" y="152"/>
                    </a:cubicBezTo>
                    <a:lnTo>
                      <a:pt x="475" y="22"/>
                    </a:lnTo>
                    <a:cubicBezTo>
                      <a:pt x="450" y="8"/>
                      <a:pt x="418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1"/>
              <p:cNvSpPr/>
              <p:nvPr/>
            </p:nvSpPr>
            <p:spPr>
              <a:xfrm>
                <a:off x="2190252" y="3271006"/>
                <a:ext cx="57564" cy="3138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95" extrusionOk="0">
                    <a:moveTo>
                      <a:pt x="356" y="0"/>
                    </a:moveTo>
                    <a:cubicBezTo>
                      <a:pt x="323" y="0"/>
                      <a:pt x="288" y="8"/>
                      <a:pt x="259" y="22"/>
                    </a:cubicBezTo>
                    <a:lnTo>
                      <a:pt x="52" y="145"/>
                    </a:lnTo>
                    <a:cubicBezTo>
                      <a:pt x="0" y="172"/>
                      <a:pt x="0" y="222"/>
                      <a:pt x="52" y="252"/>
                    </a:cubicBezTo>
                    <a:lnTo>
                      <a:pt x="86" y="274"/>
                    </a:lnTo>
                    <a:cubicBezTo>
                      <a:pt x="112" y="288"/>
                      <a:pt x="147" y="295"/>
                      <a:pt x="181" y="295"/>
                    </a:cubicBezTo>
                    <a:cubicBezTo>
                      <a:pt x="215" y="295"/>
                      <a:pt x="249" y="288"/>
                      <a:pt x="274" y="274"/>
                    </a:cubicBezTo>
                    <a:lnTo>
                      <a:pt x="483" y="152"/>
                    </a:lnTo>
                    <a:cubicBezTo>
                      <a:pt x="533" y="122"/>
                      <a:pt x="540" y="72"/>
                      <a:pt x="483" y="43"/>
                    </a:cubicBezTo>
                    <a:lnTo>
                      <a:pt x="447" y="22"/>
                    </a:lnTo>
                    <a:cubicBezTo>
                      <a:pt x="422" y="8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2170355" y="3319206"/>
                <a:ext cx="77461" cy="4341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8" extrusionOk="0">
                    <a:moveTo>
                      <a:pt x="368" y="0"/>
                    </a:moveTo>
                    <a:cubicBezTo>
                      <a:pt x="334" y="0"/>
                      <a:pt x="299" y="7"/>
                      <a:pt x="273" y="21"/>
                    </a:cubicBezTo>
                    <a:lnTo>
                      <a:pt x="51" y="151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67" y="382"/>
                    </a:lnTo>
                    <a:cubicBezTo>
                      <a:pt x="292" y="399"/>
                      <a:pt x="326" y="408"/>
                      <a:pt x="360" y="408"/>
                    </a:cubicBezTo>
                    <a:cubicBezTo>
                      <a:pt x="394" y="408"/>
                      <a:pt x="429" y="399"/>
                      <a:pt x="455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61" y="21"/>
                    </a:lnTo>
                    <a:cubicBezTo>
                      <a:pt x="436" y="7"/>
                      <a:pt x="402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2191848" y="3429334"/>
                <a:ext cx="76503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19" h="401" extrusionOk="0">
                    <a:moveTo>
                      <a:pt x="363" y="1"/>
                    </a:moveTo>
                    <a:cubicBezTo>
                      <a:pt x="329" y="1"/>
                      <a:pt x="295" y="7"/>
                      <a:pt x="266" y="21"/>
                    </a:cubicBezTo>
                    <a:lnTo>
                      <a:pt x="51" y="144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59" y="373"/>
                    </a:lnTo>
                    <a:cubicBezTo>
                      <a:pt x="284" y="391"/>
                      <a:pt x="319" y="400"/>
                      <a:pt x="353" y="400"/>
                    </a:cubicBezTo>
                    <a:cubicBezTo>
                      <a:pt x="387" y="400"/>
                      <a:pt x="421" y="391"/>
                      <a:pt x="446" y="373"/>
                    </a:cubicBezTo>
                    <a:lnTo>
                      <a:pt x="668" y="252"/>
                    </a:lnTo>
                    <a:cubicBezTo>
                      <a:pt x="718" y="223"/>
                      <a:pt x="718" y="173"/>
                      <a:pt x="668" y="144"/>
                    </a:cubicBezTo>
                    <a:lnTo>
                      <a:pt x="460" y="21"/>
                    </a:lnTo>
                    <a:cubicBezTo>
                      <a:pt x="431" y="7"/>
                      <a:pt x="39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2207809" y="3357405"/>
                <a:ext cx="79802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18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1" y="143"/>
                    </a:lnTo>
                    <a:cubicBezTo>
                      <a:pt x="1" y="180"/>
                      <a:pt x="1" y="223"/>
                      <a:pt x="51" y="259"/>
                    </a:cubicBezTo>
                    <a:lnTo>
                      <a:pt x="289" y="395"/>
                    </a:lnTo>
                    <a:cubicBezTo>
                      <a:pt x="317" y="410"/>
                      <a:pt x="351" y="417"/>
                      <a:pt x="385" y="417"/>
                    </a:cubicBezTo>
                    <a:cubicBezTo>
                      <a:pt x="418" y="417"/>
                      <a:pt x="450" y="410"/>
                      <a:pt x="475" y="395"/>
                    </a:cubicBezTo>
                    <a:lnTo>
                      <a:pt x="698" y="266"/>
                    </a:lnTo>
                    <a:cubicBezTo>
                      <a:pt x="749" y="238"/>
                      <a:pt x="749" y="187"/>
                      <a:pt x="698" y="159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2220896" y="3471363"/>
                <a:ext cx="7735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10" extrusionOk="0">
                    <a:moveTo>
                      <a:pt x="363" y="1"/>
                    </a:moveTo>
                    <a:cubicBezTo>
                      <a:pt x="329" y="1"/>
                      <a:pt x="295" y="7"/>
                      <a:pt x="266" y="21"/>
                    </a:cubicBezTo>
                    <a:lnTo>
                      <a:pt x="50" y="151"/>
                    </a:lnTo>
                    <a:cubicBezTo>
                      <a:pt x="0" y="180"/>
                      <a:pt x="0" y="230"/>
                      <a:pt x="50" y="259"/>
                    </a:cubicBezTo>
                    <a:lnTo>
                      <a:pt x="273" y="389"/>
                    </a:lnTo>
                    <a:cubicBezTo>
                      <a:pt x="297" y="403"/>
                      <a:pt x="328" y="410"/>
                      <a:pt x="359" y="410"/>
                    </a:cubicBezTo>
                    <a:cubicBezTo>
                      <a:pt x="394" y="410"/>
                      <a:pt x="430" y="401"/>
                      <a:pt x="461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54" y="21"/>
                    </a:lnTo>
                    <a:cubicBezTo>
                      <a:pt x="428" y="7"/>
                      <a:pt x="396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2223237" y="3290052"/>
                <a:ext cx="75759" cy="42242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97" extrusionOk="0">
                    <a:moveTo>
                      <a:pt x="353" y="1"/>
                    </a:moveTo>
                    <a:cubicBezTo>
                      <a:pt x="319" y="1"/>
                      <a:pt x="284" y="8"/>
                      <a:pt x="259" y="23"/>
                    </a:cubicBezTo>
                    <a:lnTo>
                      <a:pt x="51" y="145"/>
                    </a:lnTo>
                    <a:cubicBezTo>
                      <a:pt x="1" y="173"/>
                      <a:pt x="1" y="224"/>
                      <a:pt x="51" y="252"/>
                    </a:cubicBezTo>
                    <a:lnTo>
                      <a:pt x="259" y="375"/>
                    </a:lnTo>
                    <a:cubicBezTo>
                      <a:pt x="284" y="389"/>
                      <a:pt x="319" y="396"/>
                      <a:pt x="353" y="396"/>
                    </a:cubicBezTo>
                    <a:cubicBezTo>
                      <a:pt x="387" y="396"/>
                      <a:pt x="421" y="389"/>
                      <a:pt x="446" y="375"/>
                    </a:cubicBezTo>
                    <a:lnTo>
                      <a:pt x="661" y="252"/>
                    </a:lnTo>
                    <a:cubicBezTo>
                      <a:pt x="711" y="224"/>
                      <a:pt x="711" y="173"/>
                      <a:pt x="661" y="145"/>
                    </a:cubicBezTo>
                    <a:lnTo>
                      <a:pt x="446" y="23"/>
                    </a:lnTo>
                    <a:cubicBezTo>
                      <a:pt x="421" y="8"/>
                      <a:pt x="387" y="1"/>
                      <a:pt x="3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2241645" y="3239617"/>
                <a:ext cx="59692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10" extrusionOk="0">
                    <a:moveTo>
                      <a:pt x="383" y="0"/>
                    </a:moveTo>
                    <a:cubicBezTo>
                      <a:pt x="350" y="0"/>
                      <a:pt x="316" y="8"/>
                      <a:pt x="287" y="22"/>
                    </a:cubicBezTo>
                    <a:lnTo>
                      <a:pt x="50" y="158"/>
                    </a:lnTo>
                    <a:cubicBezTo>
                      <a:pt x="0" y="188"/>
                      <a:pt x="0" y="238"/>
                      <a:pt x="50" y="267"/>
                    </a:cubicBezTo>
                    <a:lnTo>
                      <a:pt x="86" y="288"/>
                    </a:lnTo>
                    <a:cubicBezTo>
                      <a:pt x="111" y="303"/>
                      <a:pt x="146" y="310"/>
                      <a:pt x="180" y="310"/>
                    </a:cubicBezTo>
                    <a:cubicBezTo>
                      <a:pt x="214" y="310"/>
                      <a:pt x="248" y="303"/>
                      <a:pt x="273" y="288"/>
                    </a:cubicBezTo>
                    <a:lnTo>
                      <a:pt x="509" y="152"/>
                    </a:lnTo>
                    <a:cubicBezTo>
                      <a:pt x="561" y="122"/>
                      <a:pt x="561" y="72"/>
                      <a:pt x="509" y="43"/>
                    </a:cubicBezTo>
                    <a:lnTo>
                      <a:pt x="475" y="22"/>
                    </a:lnTo>
                    <a:cubicBezTo>
                      <a:pt x="449" y="8"/>
                      <a:pt x="416" y="0"/>
                      <a:pt x="3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2243773" y="3398690"/>
                <a:ext cx="76716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4" extrusionOk="0">
                    <a:moveTo>
                      <a:pt x="368" y="1"/>
                    </a:moveTo>
                    <a:cubicBezTo>
                      <a:pt x="334" y="1"/>
                      <a:pt x="299" y="8"/>
                      <a:pt x="273" y="23"/>
                    </a:cubicBezTo>
                    <a:lnTo>
                      <a:pt x="51" y="152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60" y="382"/>
                    </a:lnTo>
                    <a:cubicBezTo>
                      <a:pt x="285" y="396"/>
                      <a:pt x="319" y="404"/>
                      <a:pt x="353" y="404"/>
                    </a:cubicBezTo>
                    <a:cubicBezTo>
                      <a:pt x="387" y="404"/>
                      <a:pt x="421" y="396"/>
                      <a:pt x="446" y="382"/>
                    </a:cubicBezTo>
                    <a:lnTo>
                      <a:pt x="670" y="252"/>
                    </a:lnTo>
                    <a:cubicBezTo>
                      <a:pt x="720" y="223"/>
                      <a:pt x="720" y="180"/>
                      <a:pt x="670" y="144"/>
                    </a:cubicBezTo>
                    <a:lnTo>
                      <a:pt x="462" y="23"/>
                    </a:lnTo>
                    <a:cubicBezTo>
                      <a:pt x="437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1"/>
              <p:cNvSpPr/>
              <p:nvPr/>
            </p:nvSpPr>
            <p:spPr>
              <a:xfrm>
                <a:off x="2260691" y="3327506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53" y="1"/>
                    </a:moveTo>
                    <a:cubicBezTo>
                      <a:pt x="318" y="1"/>
                      <a:pt x="284" y="8"/>
                      <a:pt x="259" y="23"/>
                    </a:cubicBezTo>
                    <a:lnTo>
                      <a:pt x="51" y="145"/>
                    </a:lnTo>
                    <a:cubicBezTo>
                      <a:pt x="1" y="174"/>
                      <a:pt x="1" y="224"/>
                      <a:pt x="51" y="252"/>
                    </a:cubicBezTo>
                    <a:lnTo>
                      <a:pt x="287" y="390"/>
                    </a:lnTo>
                    <a:cubicBezTo>
                      <a:pt x="313" y="404"/>
                      <a:pt x="347" y="411"/>
                      <a:pt x="382" y="411"/>
                    </a:cubicBezTo>
                    <a:cubicBezTo>
                      <a:pt x="416" y="411"/>
                      <a:pt x="450" y="404"/>
                      <a:pt x="475" y="390"/>
                    </a:cubicBezTo>
                    <a:lnTo>
                      <a:pt x="684" y="267"/>
                    </a:lnTo>
                    <a:cubicBezTo>
                      <a:pt x="741" y="238"/>
                      <a:pt x="741" y="188"/>
                      <a:pt x="684" y="159"/>
                    </a:cubicBezTo>
                    <a:lnTo>
                      <a:pt x="446" y="23"/>
                    </a:lnTo>
                    <a:cubicBezTo>
                      <a:pt x="421" y="8"/>
                      <a:pt x="387" y="1"/>
                      <a:pt x="3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1"/>
              <p:cNvSpPr/>
              <p:nvPr/>
            </p:nvSpPr>
            <p:spPr>
              <a:xfrm>
                <a:off x="2272821" y="3441251"/>
                <a:ext cx="78099" cy="43199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06" extrusionOk="0">
                    <a:moveTo>
                      <a:pt x="373" y="0"/>
                    </a:moveTo>
                    <a:cubicBezTo>
                      <a:pt x="337" y="0"/>
                      <a:pt x="301" y="9"/>
                      <a:pt x="275" y="25"/>
                    </a:cubicBezTo>
                    <a:lnTo>
                      <a:pt x="52" y="147"/>
                    </a:lnTo>
                    <a:cubicBezTo>
                      <a:pt x="0" y="184"/>
                      <a:pt x="0" y="227"/>
                      <a:pt x="52" y="261"/>
                    </a:cubicBezTo>
                    <a:lnTo>
                      <a:pt x="275" y="384"/>
                    </a:lnTo>
                    <a:cubicBezTo>
                      <a:pt x="300" y="398"/>
                      <a:pt x="332" y="406"/>
                      <a:pt x="365" y="406"/>
                    </a:cubicBezTo>
                    <a:cubicBezTo>
                      <a:pt x="399" y="406"/>
                      <a:pt x="433" y="398"/>
                      <a:pt x="461" y="384"/>
                    </a:cubicBezTo>
                    <a:lnTo>
                      <a:pt x="677" y="261"/>
                    </a:lnTo>
                    <a:cubicBezTo>
                      <a:pt x="727" y="227"/>
                      <a:pt x="734" y="184"/>
                      <a:pt x="677" y="147"/>
                    </a:cubicBezTo>
                    <a:lnTo>
                      <a:pt x="461" y="25"/>
                    </a:lnTo>
                    <a:cubicBezTo>
                      <a:pt x="437" y="8"/>
                      <a:pt x="406" y="0"/>
                      <a:pt x="3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41"/>
              <p:cNvSpPr/>
              <p:nvPr/>
            </p:nvSpPr>
            <p:spPr>
              <a:xfrm>
                <a:off x="2274524" y="3258663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81" y="1"/>
                    </a:moveTo>
                    <a:cubicBezTo>
                      <a:pt x="347" y="1"/>
                      <a:pt x="312" y="8"/>
                      <a:pt x="286" y="23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8"/>
                    </a:cubicBezTo>
                    <a:lnTo>
                      <a:pt x="259" y="390"/>
                    </a:lnTo>
                    <a:cubicBezTo>
                      <a:pt x="284" y="404"/>
                      <a:pt x="318" y="411"/>
                      <a:pt x="352" y="411"/>
                    </a:cubicBezTo>
                    <a:cubicBezTo>
                      <a:pt x="386" y="411"/>
                      <a:pt x="420" y="404"/>
                      <a:pt x="445" y="390"/>
                    </a:cubicBezTo>
                    <a:lnTo>
                      <a:pt x="690" y="252"/>
                    </a:lnTo>
                    <a:cubicBezTo>
                      <a:pt x="740" y="224"/>
                      <a:pt x="740" y="174"/>
                      <a:pt x="690" y="145"/>
                    </a:cubicBezTo>
                    <a:lnTo>
                      <a:pt x="474" y="23"/>
                    </a:lnTo>
                    <a:cubicBezTo>
                      <a:pt x="449" y="8"/>
                      <a:pt x="415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1"/>
              <p:cNvSpPr/>
              <p:nvPr/>
            </p:nvSpPr>
            <p:spPr>
              <a:xfrm>
                <a:off x="2295804" y="3206738"/>
                <a:ext cx="62139" cy="34474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24" extrusionOk="0">
                    <a:moveTo>
                      <a:pt x="404" y="0"/>
                    </a:moveTo>
                    <a:cubicBezTo>
                      <a:pt x="370" y="0"/>
                      <a:pt x="336" y="8"/>
                      <a:pt x="311" y="22"/>
                    </a:cubicBezTo>
                    <a:lnTo>
                      <a:pt x="52" y="172"/>
                    </a:lnTo>
                    <a:cubicBezTo>
                      <a:pt x="0" y="202"/>
                      <a:pt x="0" y="252"/>
                      <a:pt x="52" y="281"/>
                    </a:cubicBezTo>
                    <a:lnTo>
                      <a:pt x="86" y="302"/>
                    </a:lnTo>
                    <a:cubicBezTo>
                      <a:pt x="112" y="317"/>
                      <a:pt x="147" y="324"/>
                      <a:pt x="181" y="324"/>
                    </a:cubicBezTo>
                    <a:cubicBezTo>
                      <a:pt x="215" y="324"/>
                      <a:pt x="249" y="317"/>
                      <a:pt x="274" y="302"/>
                    </a:cubicBezTo>
                    <a:lnTo>
                      <a:pt x="533" y="152"/>
                    </a:lnTo>
                    <a:cubicBezTo>
                      <a:pt x="583" y="122"/>
                      <a:pt x="583" y="72"/>
                      <a:pt x="533" y="43"/>
                    </a:cubicBezTo>
                    <a:lnTo>
                      <a:pt x="497" y="22"/>
                    </a:lnTo>
                    <a:cubicBezTo>
                      <a:pt x="472" y="8"/>
                      <a:pt x="438" y="0"/>
                      <a:pt x="4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1"/>
              <p:cNvSpPr/>
              <p:nvPr/>
            </p:nvSpPr>
            <p:spPr>
              <a:xfrm>
                <a:off x="2295804" y="3369003"/>
                <a:ext cx="75865" cy="4277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02" extrusionOk="0">
                    <a:moveTo>
                      <a:pt x="361" y="0"/>
                    </a:moveTo>
                    <a:cubicBezTo>
                      <a:pt x="327" y="0"/>
                      <a:pt x="293" y="9"/>
                      <a:pt x="268" y="28"/>
                    </a:cubicBezTo>
                    <a:lnTo>
                      <a:pt x="59" y="150"/>
                    </a:lnTo>
                    <a:cubicBezTo>
                      <a:pt x="0" y="179"/>
                      <a:pt x="0" y="229"/>
                      <a:pt x="52" y="259"/>
                    </a:cubicBezTo>
                    <a:lnTo>
                      <a:pt x="268" y="379"/>
                    </a:lnTo>
                    <a:cubicBezTo>
                      <a:pt x="293" y="394"/>
                      <a:pt x="327" y="401"/>
                      <a:pt x="361" y="401"/>
                    </a:cubicBezTo>
                    <a:cubicBezTo>
                      <a:pt x="395" y="401"/>
                      <a:pt x="429" y="394"/>
                      <a:pt x="454" y="379"/>
                    </a:cubicBezTo>
                    <a:lnTo>
                      <a:pt x="663" y="259"/>
                    </a:lnTo>
                    <a:cubicBezTo>
                      <a:pt x="713" y="229"/>
                      <a:pt x="713" y="179"/>
                      <a:pt x="663" y="150"/>
                    </a:cubicBezTo>
                    <a:lnTo>
                      <a:pt x="454" y="28"/>
                    </a:lnTo>
                    <a:cubicBezTo>
                      <a:pt x="429" y="9"/>
                      <a:pt x="395" y="0"/>
                      <a:pt x="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1"/>
              <p:cNvSpPr/>
              <p:nvPr/>
            </p:nvSpPr>
            <p:spPr>
              <a:xfrm>
                <a:off x="2311871" y="3296223"/>
                <a:ext cx="82036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432" extrusionOk="0">
                    <a:moveTo>
                      <a:pt x="382" y="1"/>
                    </a:moveTo>
                    <a:cubicBezTo>
                      <a:pt x="348" y="1"/>
                      <a:pt x="314" y="8"/>
                      <a:pt x="289" y="22"/>
                    </a:cubicBezTo>
                    <a:lnTo>
                      <a:pt x="51" y="158"/>
                    </a:lnTo>
                    <a:cubicBezTo>
                      <a:pt x="1" y="187"/>
                      <a:pt x="1" y="237"/>
                      <a:pt x="51" y="266"/>
                    </a:cubicBezTo>
                    <a:lnTo>
                      <a:pt x="289" y="410"/>
                    </a:lnTo>
                    <a:cubicBezTo>
                      <a:pt x="314" y="424"/>
                      <a:pt x="348" y="432"/>
                      <a:pt x="382" y="432"/>
                    </a:cubicBezTo>
                    <a:cubicBezTo>
                      <a:pt x="416" y="432"/>
                      <a:pt x="450" y="424"/>
                      <a:pt x="475" y="410"/>
                    </a:cubicBezTo>
                    <a:lnTo>
                      <a:pt x="712" y="266"/>
                    </a:lnTo>
                    <a:cubicBezTo>
                      <a:pt x="763" y="237"/>
                      <a:pt x="770" y="187"/>
                      <a:pt x="712" y="158"/>
                    </a:cubicBezTo>
                    <a:lnTo>
                      <a:pt x="475" y="22"/>
                    </a:lnTo>
                    <a:cubicBezTo>
                      <a:pt x="450" y="8"/>
                      <a:pt x="41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1"/>
              <p:cNvSpPr/>
              <p:nvPr/>
            </p:nvSpPr>
            <p:spPr>
              <a:xfrm>
                <a:off x="2317191" y="3475938"/>
                <a:ext cx="77461" cy="4288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3" extrusionOk="0">
                    <a:moveTo>
                      <a:pt x="365" y="1"/>
                    </a:moveTo>
                    <a:cubicBezTo>
                      <a:pt x="332" y="1"/>
                      <a:pt x="299" y="8"/>
                      <a:pt x="274" y="21"/>
                    </a:cubicBezTo>
                    <a:lnTo>
                      <a:pt x="51" y="151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74" y="382"/>
                    </a:lnTo>
                    <a:cubicBezTo>
                      <a:pt x="299" y="396"/>
                      <a:pt x="332" y="403"/>
                      <a:pt x="365" y="403"/>
                    </a:cubicBezTo>
                    <a:cubicBezTo>
                      <a:pt x="398" y="403"/>
                      <a:pt x="432" y="396"/>
                      <a:pt x="462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62" y="21"/>
                    </a:lnTo>
                    <a:cubicBezTo>
                      <a:pt x="432" y="8"/>
                      <a:pt x="398" y="1"/>
                      <a:pt x="3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1"/>
              <p:cNvSpPr/>
              <p:nvPr/>
            </p:nvSpPr>
            <p:spPr>
              <a:xfrm>
                <a:off x="2324959" y="3411671"/>
                <a:ext cx="77355" cy="4288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3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2"/>
                    </a:cubicBezTo>
                    <a:lnTo>
                      <a:pt x="50" y="144"/>
                    </a:lnTo>
                    <a:cubicBezTo>
                      <a:pt x="0" y="173"/>
                      <a:pt x="0" y="223"/>
                      <a:pt x="50" y="253"/>
                    </a:cubicBezTo>
                    <a:lnTo>
                      <a:pt x="273" y="382"/>
                    </a:lnTo>
                    <a:cubicBezTo>
                      <a:pt x="298" y="396"/>
                      <a:pt x="332" y="403"/>
                      <a:pt x="366" y="403"/>
                    </a:cubicBezTo>
                    <a:cubicBezTo>
                      <a:pt x="400" y="403"/>
                      <a:pt x="434" y="396"/>
                      <a:pt x="459" y="382"/>
                    </a:cubicBezTo>
                    <a:lnTo>
                      <a:pt x="668" y="260"/>
                    </a:lnTo>
                    <a:cubicBezTo>
                      <a:pt x="727" y="230"/>
                      <a:pt x="727" y="180"/>
                      <a:pt x="675" y="151"/>
                    </a:cubicBezTo>
                    <a:lnTo>
                      <a:pt x="452" y="22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1"/>
              <p:cNvSpPr/>
              <p:nvPr/>
            </p:nvSpPr>
            <p:spPr>
              <a:xfrm>
                <a:off x="2328789" y="3225784"/>
                <a:ext cx="81079" cy="45221"/>
              </a:xfrm>
              <a:custGeom>
                <a:avLst/>
                <a:gdLst/>
                <a:ahLst/>
                <a:cxnLst/>
                <a:rect l="l" t="t" r="r" b="b"/>
                <a:pathLst>
                  <a:path w="762" h="425" extrusionOk="0">
                    <a:moveTo>
                      <a:pt x="403" y="1"/>
                    </a:moveTo>
                    <a:cubicBezTo>
                      <a:pt x="369" y="1"/>
                      <a:pt x="334" y="8"/>
                      <a:pt x="309" y="23"/>
                    </a:cubicBezTo>
                    <a:lnTo>
                      <a:pt x="51" y="173"/>
                    </a:lnTo>
                    <a:cubicBezTo>
                      <a:pt x="1" y="202"/>
                      <a:pt x="1" y="252"/>
                      <a:pt x="51" y="282"/>
                    </a:cubicBezTo>
                    <a:lnTo>
                      <a:pt x="259" y="404"/>
                    </a:lnTo>
                    <a:cubicBezTo>
                      <a:pt x="284" y="418"/>
                      <a:pt x="318" y="425"/>
                      <a:pt x="353" y="425"/>
                    </a:cubicBezTo>
                    <a:cubicBezTo>
                      <a:pt x="387" y="425"/>
                      <a:pt x="421" y="418"/>
                      <a:pt x="446" y="404"/>
                    </a:cubicBezTo>
                    <a:lnTo>
                      <a:pt x="704" y="252"/>
                    </a:lnTo>
                    <a:cubicBezTo>
                      <a:pt x="761" y="225"/>
                      <a:pt x="761" y="182"/>
                      <a:pt x="711" y="145"/>
                    </a:cubicBezTo>
                    <a:lnTo>
                      <a:pt x="496" y="23"/>
                    </a:lnTo>
                    <a:cubicBezTo>
                      <a:pt x="471" y="8"/>
                      <a:pt x="437" y="1"/>
                      <a:pt x="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1"/>
              <p:cNvSpPr/>
              <p:nvPr/>
            </p:nvSpPr>
            <p:spPr>
              <a:xfrm>
                <a:off x="2347197" y="3337720"/>
                <a:ext cx="78844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6" extrusionOk="0">
                    <a:moveTo>
                      <a:pt x="388" y="1"/>
                    </a:moveTo>
                    <a:cubicBezTo>
                      <a:pt x="354" y="1"/>
                      <a:pt x="319" y="9"/>
                      <a:pt x="293" y="27"/>
                    </a:cubicBezTo>
                    <a:lnTo>
                      <a:pt x="57" y="165"/>
                    </a:lnTo>
                    <a:cubicBezTo>
                      <a:pt x="0" y="192"/>
                      <a:pt x="0" y="242"/>
                      <a:pt x="57" y="272"/>
                    </a:cubicBezTo>
                    <a:lnTo>
                      <a:pt x="266" y="394"/>
                    </a:lnTo>
                    <a:cubicBezTo>
                      <a:pt x="291" y="409"/>
                      <a:pt x="325" y="416"/>
                      <a:pt x="359" y="416"/>
                    </a:cubicBezTo>
                    <a:cubicBezTo>
                      <a:pt x="393" y="416"/>
                      <a:pt x="427" y="409"/>
                      <a:pt x="452" y="394"/>
                    </a:cubicBezTo>
                    <a:lnTo>
                      <a:pt x="690" y="258"/>
                    </a:lnTo>
                    <a:cubicBezTo>
                      <a:pt x="740" y="228"/>
                      <a:pt x="740" y="178"/>
                      <a:pt x="690" y="149"/>
                    </a:cubicBezTo>
                    <a:lnTo>
                      <a:pt x="481" y="27"/>
                    </a:lnTo>
                    <a:cubicBezTo>
                      <a:pt x="456" y="9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1"/>
              <p:cNvSpPr/>
              <p:nvPr/>
            </p:nvSpPr>
            <p:spPr>
              <a:xfrm>
                <a:off x="2369223" y="3445507"/>
                <a:ext cx="77355" cy="43519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9" extrusionOk="0">
                    <a:moveTo>
                      <a:pt x="368" y="1"/>
                    </a:moveTo>
                    <a:cubicBezTo>
                      <a:pt x="334" y="1"/>
                      <a:pt x="299" y="10"/>
                      <a:pt x="274" y="28"/>
                    </a:cubicBezTo>
                    <a:lnTo>
                      <a:pt x="52" y="150"/>
                    </a:lnTo>
                    <a:cubicBezTo>
                      <a:pt x="0" y="178"/>
                      <a:pt x="0" y="230"/>
                      <a:pt x="52" y="257"/>
                    </a:cubicBezTo>
                    <a:lnTo>
                      <a:pt x="268" y="387"/>
                    </a:lnTo>
                    <a:cubicBezTo>
                      <a:pt x="296" y="401"/>
                      <a:pt x="330" y="409"/>
                      <a:pt x="364" y="409"/>
                    </a:cubicBezTo>
                    <a:cubicBezTo>
                      <a:pt x="398" y="409"/>
                      <a:pt x="432" y="401"/>
                      <a:pt x="461" y="387"/>
                    </a:cubicBezTo>
                    <a:lnTo>
                      <a:pt x="676" y="257"/>
                    </a:lnTo>
                    <a:cubicBezTo>
                      <a:pt x="726" y="230"/>
                      <a:pt x="726" y="178"/>
                      <a:pt x="676" y="150"/>
                    </a:cubicBezTo>
                    <a:lnTo>
                      <a:pt x="461" y="28"/>
                    </a:lnTo>
                    <a:cubicBezTo>
                      <a:pt x="436" y="10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1"/>
              <p:cNvSpPr/>
              <p:nvPr/>
            </p:nvSpPr>
            <p:spPr>
              <a:xfrm>
                <a:off x="2376139" y="3380388"/>
                <a:ext cx="80334" cy="4437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417" extrusionOk="0">
                    <a:moveTo>
                      <a:pt x="389" y="0"/>
                    </a:moveTo>
                    <a:cubicBezTo>
                      <a:pt x="355" y="0"/>
                      <a:pt x="321" y="8"/>
                      <a:pt x="296" y="22"/>
                    </a:cubicBezTo>
                    <a:lnTo>
                      <a:pt x="58" y="159"/>
                    </a:lnTo>
                    <a:cubicBezTo>
                      <a:pt x="1" y="186"/>
                      <a:pt x="1" y="238"/>
                      <a:pt x="51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7" y="417"/>
                    </a:cubicBezTo>
                    <a:cubicBezTo>
                      <a:pt x="401" y="417"/>
                      <a:pt x="435" y="410"/>
                      <a:pt x="461" y="395"/>
                    </a:cubicBezTo>
                    <a:lnTo>
                      <a:pt x="698" y="259"/>
                    </a:lnTo>
                    <a:cubicBezTo>
                      <a:pt x="755" y="229"/>
                      <a:pt x="755" y="179"/>
                      <a:pt x="698" y="152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1"/>
              <p:cNvSpPr/>
              <p:nvPr/>
            </p:nvSpPr>
            <p:spPr>
              <a:xfrm>
                <a:off x="2366243" y="3255684"/>
                <a:ext cx="97252" cy="55116"/>
              </a:xfrm>
              <a:custGeom>
                <a:avLst/>
                <a:gdLst/>
                <a:ahLst/>
                <a:cxnLst/>
                <a:rect l="l" t="t" r="r" b="b"/>
                <a:pathLst>
                  <a:path w="914" h="518" extrusionOk="0">
                    <a:moveTo>
                      <a:pt x="532" y="1"/>
                    </a:moveTo>
                    <a:cubicBezTo>
                      <a:pt x="498" y="1"/>
                      <a:pt x="464" y="7"/>
                      <a:pt x="439" y="21"/>
                    </a:cubicBezTo>
                    <a:lnTo>
                      <a:pt x="51" y="246"/>
                    </a:lnTo>
                    <a:cubicBezTo>
                      <a:pt x="1" y="273"/>
                      <a:pt x="1" y="323"/>
                      <a:pt x="51" y="352"/>
                    </a:cubicBezTo>
                    <a:lnTo>
                      <a:pt x="287" y="496"/>
                    </a:lnTo>
                    <a:cubicBezTo>
                      <a:pt x="313" y="510"/>
                      <a:pt x="347" y="518"/>
                      <a:pt x="382" y="518"/>
                    </a:cubicBezTo>
                    <a:cubicBezTo>
                      <a:pt x="416" y="518"/>
                      <a:pt x="450" y="510"/>
                      <a:pt x="475" y="496"/>
                    </a:cubicBezTo>
                    <a:lnTo>
                      <a:pt x="863" y="266"/>
                    </a:lnTo>
                    <a:cubicBezTo>
                      <a:pt x="913" y="237"/>
                      <a:pt x="913" y="187"/>
                      <a:pt x="863" y="159"/>
                    </a:cubicBezTo>
                    <a:lnTo>
                      <a:pt x="625" y="21"/>
                    </a:lnTo>
                    <a:cubicBezTo>
                      <a:pt x="600" y="7"/>
                      <a:pt x="566" y="1"/>
                      <a:pt x="5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1"/>
              <p:cNvSpPr/>
              <p:nvPr/>
            </p:nvSpPr>
            <p:spPr>
              <a:xfrm>
                <a:off x="2421360" y="3416352"/>
                <a:ext cx="77355" cy="42774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2" extrusionOk="0">
                    <a:moveTo>
                      <a:pt x="359" y="0"/>
                    </a:moveTo>
                    <a:cubicBezTo>
                      <a:pt x="325" y="0"/>
                      <a:pt x="291" y="7"/>
                      <a:pt x="266" y="21"/>
                    </a:cubicBezTo>
                    <a:lnTo>
                      <a:pt x="57" y="143"/>
                    </a:lnTo>
                    <a:cubicBezTo>
                      <a:pt x="0" y="173"/>
                      <a:pt x="0" y="223"/>
                      <a:pt x="50" y="252"/>
                    </a:cubicBezTo>
                    <a:lnTo>
                      <a:pt x="273" y="381"/>
                    </a:lnTo>
                    <a:cubicBezTo>
                      <a:pt x="298" y="395"/>
                      <a:pt x="332" y="402"/>
                      <a:pt x="366" y="402"/>
                    </a:cubicBezTo>
                    <a:cubicBezTo>
                      <a:pt x="400" y="402"/>
                      <a:pt x="434" y="395"/>
                      <a:pt x="459" y="381"/>
                    </a:cubicBezTo>
                    <a:lnTo>
                      <a:pt x="668" y="259"/>
                    </a:lnTo>
                    <a:cubicBezTo>
                      <a:pt x="726" y="223"/>
                      <a:pt x="726" y="179"/>
                      <a:pt x="675" y="150"/>
                    </a:cubicBezTo>
                    <a:lnTo>
                      <a:pt x="452" y="21"/>
                    </a:lnTo>
                    <a:cubicBezTo>
                      <a:pt x="427" y="7"/>
                      <a:pt x="393" y="0"/>
                      <a:pt x="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1"/>
              <p:cNvSpPr/>
              <p:nvPr/>
            </p:nvSpPr>
            <p:spPr>
              <a:xfrm>
                <a:off x="2401356" y="3287072"/>
                <a:ext cx="113319" cy="63629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598" extrusionOk="0">
                    <a:moveTo>
                      <a:pt x="708" y="1"/>
                    </a:moveTo>
                    <a:cubicBezTo>
                      <a:pt x="675" y="1"/>
                      <a:pt x="641" y="7"/>
                      <a:pt x="612" y="21"/>
                    </a:cubicBezTo>
                    <a:lnTo>
                      <a:pt x="59" y="346"/>
                    </a:lnTo>
                    <a:cubicBezTo>
                      <a:pt x="0" y="373"/>
                      <a:pt x="0" y="425"/>
                      <a:pt x="52" y="453"/>
                    </a:cubicBezTo>
                    <a:lnTo>
                      <a:pt x="267" y="575"/>
                    </a:lnTo>
                    <a:cubicBezTo>
                      <a:pt x="292" y="590"/>
                      <a:pt x="327" y="597"/>
                      <a:pt x="361" y="597"/>
                    </a:cubicBezTo>
                    <a:cubicBezTo>
                      <a:pt x="395" y="597"/>
                      <a:pt x="429" y="590"/>
                      <a:pt x="454" y="575"/>
                    </a:cubicBezTo>
                    <a:lnTo>
                      <a:pt x="1014" y="252"/>
                    </a:lnTo>
                    <a:cubicBezTo>
                      <a:pt x="1064" y="223"/>
                      <a:pt x="1064" y="173"/>
                      <a:pt x="1014" y="144"/>
                    </a:cubicBezTo>
                    <a:lnTo>
                      <a:pt x="799" y="21"/>
                    </a:lnTo>
                    <a:cubicBezTo>
                      <a:pt x="774" y="7"/>
                      <a:pt x="741" y="1"/>
                      <a:pt x="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1"/>
              <p:cNvSpPr/>
              <p:nvPr/>
            </p:nvSpPr>
            <p:spPr>
              <a:xfrm>
                <a:off x="2472540" y="3384964"/>
                <a:ext cx="8033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5" h="418" extrusionOk="0">
                    <a:moveTo>
                      <a:pt x="389" y="0"/>
                    </a:moveTo>
                    <a:cubicBezTo>
                      <a:pt x="354" y="0"/>
                      <a:pt x="320" y="8"/>
                      <a:pt x="295" y="22"/>
                    </a:cubicBezTo>
                    <a:lnTo>
                      <a:pt x="57" y="159"/>
                    </a:lnTo>
                    <a:cubicBezTo>
                      <a:pt x="0" y="186"/>
                      <a:pt x="0" y="238"/>
                      <a:pt x="57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6" y="417"/>
                    </a:cubicBezTo>
                    <a:cubicBezTo>
                      <a:pt x="401" y="417"/>
                      <a:pt x="435" y="410"/>
                      <a:pt x="461" y="395"/>
                    </a:cubicBezTo>
                    <a:lnTo>
                      <a:pt x="697" y="259"/>
                    </a:lnTo>
                    <a:cubicBezTo>
                      <a:pt x="754" y="223"/>
                      <a:pt x="754" y="179"/>
                      <a:pt x="697" y="152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41"/>
              <p:cNvSpPr/>
              <p:nvPr/>
            </p:nvSpPr>
            <p:spPr>
              <a:xfrm>
                <a:off x="2430511" y="3316865"/>
                <a:ext cx="136089" cy="76503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719" extrusionOk="0">
                    <a:moveTo>
                      <a:pt x="913" y="0"/>
                    </a:moveTo>
                    <a:cubicBezTo>
                      <a:pt x="879" y="0"/>
                      <a:pt x="845" y="8"/>
                      <a:pt x="820" y="22"/>
                    </a:cubicBezTo>
                    <a:lnTo>
                      <a:pt x="50" y="461"/>
                    </a:lnTo>
                    <a:cubicBezTo>
                      <a:pt x="0" y="490"/>
                      <a:pt x="0" y="540"/>
                      <a:pt x="50" y="568"/>
                    </a:cubicBezTo>
                    <a:lnTo>
                      <a:pt x="273" y="697"/>
                    </a:lnTo>
                    <a:cubicBezTo>
                      <a:pt x="298" y="712"/>
                      <a:pt x="332" y="719"/>
                      <a:pt x="366" y="719"/>
                    </a:cubicBezTo>
                    <a:cubicBezTo>
                      <a:pt x="400" y="719"/>
                      <a:pt x="434" y="712"/>
                      <a:pt x="459" y="697"/>
                    </a:cubicBezTo>
                    <a:lnTo>
                      <a:pt x="1229" y="259"/>
                    </a:lnTo>
                    <a:cubicBezTo>
                      <a:pt x="1279" y="223"/>
                      <a:pt x="1279" y="179"/>
                      <a:pt x="1229" y="152"/>
                    </a:cubicBezTo>
                    <a:lnTo>
                      <a:pt x="1006" y="22"/>
                    </a:lnTo>
                    <a:cubicBezTo>
                      <a:pt x="981" y="8"/>
                      <a:pt x="947" y="0"/>
                      <a:pt x="9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41"/>
              <p:cNvSpPr/>
              <p:nvPr/>
            </p:nvSpPr>
            <p:spPr>
              <a:xfrm>
                <a:off x="2526912" y="3346765"/>
                <a:ext cx="91825" cy="51286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2" extrusionOk="0">
                    <a:moveTo>
                      <a:pt x="495" y="0"/>
                    </a:moveTo>
                    <a:cubicBezTo>
                      <a:pt x="461" y="0"/>
                      <a:pt x="427" y="7"/>
                      <a:pt x="402" y="21"/>
                    </a:cubicBezTo>
                    <a:lnTo>
                      <a:pt x="57" y="223"/>
                    </a:lnTo>
                    <a:cubicBezTo>
                      <a:pt x="0" y="252"/>
                      <a:pt x="0" y="302"/>
                      <a:pt x="57" y="330"/>
                    </a:cubicBezTo>
                    <a:lnTo>
                      <a:pt x="273" y="459"/>
                    </a:lnTo>
                    <a:cubicBezTo>
                      <a:pt x="298" y="474"/>
                      <a:pt x="332" y="481"/>
                      <a:pt x="366" y="481"/>
                    </a:cubicBezTo>
                    <a:cubicBezTo>
                      <a:pt x="400" y="481"/>
                      <a:pt x="434" y="474"/>
                      <a:pt x="459" y="459"/>
                    </a:cubicBezTo>
                    <a:lnTo>
                      <a:pt x="804" y="259"/>
                    </a:lnTo>
                    <a:cubicBezTo>
                      <a:pt x="863" y="230"/>
                      <a:pt x="863" y="180"/>
                      <a:pt x="804" y="150"/>
                    </a:cubicBezTo>
                    <a:lnTo>
                      <a:pt x="588" y="21"/>
                    </a:lnTo>
                    <a:cubicBezTo>
                      <a:pt x="563" y="7"/>
                      <a:pt x="529" y="0"/>
                      <a:pt x="4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1"/>
              <p:cNvSpPr/>
              <p:nvPr/>
            </p:nvSpPr>
            <p:spPr>
              <a:xfrm>
                <a:off x="1857636" y="3739819"/>
                <a:ext cx="79589" cy="45115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24" extrusionOk="0">
                    <a:moveTo>
                      <a:pt x="384" y="0"/>
                    </a:moveTo>
                    <a:cubicBezTo>
                      <a:pt x="351" y="0"/>
                      <a:pt x="317" y="7"/>
                      <a:pt x="288" y="22"/>
                    </a:cubicBezTo>
                    <a:lnTo>
                      <a:pt x="50" y="165"/>
                    </a:lnTo>
                    <a:cubicBezTo>
                      <a:pt x="0" y="195"/>
                      <a:pt x="0" y="245"/>
                      <a:pt x="50" y="274"/>
                    </a:cubicBezTo>
                    <a:lnTo>
                      <a:pt x="266" y="396"/>
                    </a:lnTo>
                    <a:cubicBezTo>
                      <a:pt x="292" y="415"/>
                      <a:pt x="329" y="423"/>
                      <a:pt x="365" y="423"/>
                    </a:cubicBezTo>
                    <a:cubicBezTo>
                      <a:pt x="397" y="423"/>
                      <a:pt x="429" y="416"/>
                      <a:pt x="452" y="403"/>
                    </a:cubicBezTo>
                    <a:lnTo>
                      <a:pt x="697" y="258"/>
                    </a:lnTo>
                    <a:cubicBezTo>
                      <a:pt x="747" y="231"/>
                      <a:pt x="747" y="181"/>
                      <a:pt x="697" y="151"/>
                    </a:cubicBezTo>
                    <a:lnTo>
                      <a:pt x="475" y="22"/>
                    </a:lnTo>
                    <a:cubicBezTo>
                      <a:pt x="450" y="7"/>
                      <a:pt x="417" y="0"/>
                      <a:pt x="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41"/>
              <p:cNvSpPr/>
              <p:nvPr/>
            </p:nvSpPr>
            <p:spPr>
              <a:xfrm>
                <a:off x="1751339" y="3741415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84" y="0"/>
                    </a:moveTo>
                    <a:cubicBezTo>
                      <a:pt x="351" y="0"/>
                      <a:pt x="316" y="7"/>
                      <a:pt x="287" y="21"/>
                    </a:cubicBezTo>
                    <a:lnTo>
                      <a:pt x="57" y="157"/>
                    </a:lnTo>
                    <a:cubicBezTo>
                      <a:pt x="0" y="187"/>
                      <a:pt x="0" y="237"/>
                      <a:pt x="50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6" y="417"/>
                    </a:cubicBezTo>
                    <a:cubicBezTo>
                      <a:pt x="400" y="417"/>
                      <a:pt x="434" y="410"/>
                      <a:pt x="459" y="395"/>
                    </a:cubicBezTo>
                    <a:lnTo>
                      <a:pt x="697" y="259"/>
                    </a:lnTo>
                    <a:cubicBezTo>
                      <a:pt x="747" y="230"/>
                      <a:pt x="747" y="180"/>
                      <a:pt x="697" y="150"/>
                    </a:cubicBezTo>
                    <a:lnTo>
                      <a:pt x="475" y="21"/>
                    </a:lnTo>
                    <a:cubicBezTo>
                      <a:pt x="450" y="7"/>
                      <a:pt x="417" y="0"/>
                      <a:pt x="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1"/>
              <p:cNvSpPr/>
              <p:nvPr/>
            </p:nvSpPr>
            <p:spPr>
              <a:xfrm>
                <a:off x="1803263" y="3771207"/>
                <a:ext cx="79589" cy="4437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7" extrusionOk="0">
                    <a:moveTo>
                      <a:pt x="387" y="1"/>
                    </a:moveTo>
                    <a:cubicBezTo>
                      <a:pt x="351" y="1"/>
                      <a:pt x="315" y="10"/>
                      <a:pt x="289" y="29"/>
                    </a:cubicBezTo>
                    <a:lnTo>
                      <a:pt x="58" y="158"/>
                    </a:lnTo>
                    <a:cubicBezTo>
                      <a:pt x="1" y="188"/>
                      <a:pt x="1" y="238"/>
                      <a:pt x="51" y="265"/>
                    </a:cubicBezTo>
                    <a:lnTo>
                      <a:pt x="273" y="395"/>
                    </a:lnTo>
                    <a:cubicBezTo>
                      <a:pt x="299" y="409"/>
                      <a:pt x="334" y="417"/>
                      <a:pt x="368" y="417"/>
                    </a:cubicBezTo>
                    <a:cubicBezTo>
                      <a:pt x="402" y="417"/>
                      <a:pt x="436" y="409"/>
                      <a:pt x="461" y="395"/>
                    </a:cubicBezTo>
                    <a:lnTo>
                      <a:pt x="698" y="258"/>
                    </a:lnTo>
                    <a:cubicBezTo>
                      <a:pt x="748" y="231"/>
                      <a:pt x="748" y="179"/>
                      <a:pt x="698" y="151"/>
                    </a:cubicBezTo>
                    <a:lnTo>
                      <a:pt x="475" y="22"/>
                    </a:lnTo>
                    <a:cubicBezTo>
                      <a:pt x="451" y="8"/>
                      <a:pt x="420" y="1"/>
                      <a:pt x="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1"/>
              <p:cNvSpPr/>
              <p:nvPr/>
            </p:nvSpPr>
            <p:spPr>
              <a:xfrm>
                <a:off x="1805711" y="3681722"/>
                <a:ext cx="128534" cy="7277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684" extrusionOk="0">
                    <a:moveTo>
                      <a:pt x="845" y="1"/>
                    </a:moveTo>
                    <a:cubicBezTo>
                      <a:pt x="811" y="1"/>
                      <a:pt x="779" y="7"/>
                      <a:pt x="754" y="21"/>
                    </a:cubicBezTo>
                    <a:lnTo>
                      <a:pt x="50" y="425"/>
                    </a:lnTo>
                    <a:cubicBezTo>
                      <a:pt x="0" y="453"/>
                      <a:pt x="0" y="503"/>
                      <a:pt x="50" y="532"/>
                    </a:cubicBezTo>
                    <a:lnTo>
                      <a:pt x="266" y="661"/>
                    </a:lnTo>
                    <a:cubicBezTo>
                      <a:pt x="294" y="676"/>
                      <a:pt x="328" y="683"/>
                      <a:pt x="361" y="683"/>
                    </a:cubicBezTo>
                    <a:cubicBezTo>
                      <a:pt x="395" y="683"/>
                      <a:pt x="427" y="676"/>
                      <a:pt x="452" y="661"/>
                    </a:cubicBezTo>
                    <a:lnTo>
                      <a:pt x="1156" y="259"/>
                    </a:lnTo>
                    <a:cubicBezTo>
                      <a:pt x="1208" y="230"/>
                      <a:pt x="1208" y="180"/>
                      <a:pt x="1156" y="151"/>
                    </a:cubicBezTo>
                    <a:lnTo>
                      <a:pt x="940" y="21"/>
                    </a:lnTo>
                    <a:cubicBezTo>
                      <a:pt x="912" y="7"/>
                      <a:pt x="878" y="1"/>
                      <a:pt x="8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1"/>
              <p:cNvSpPr/>
              <p:nvPr/>
            </p:nvSpPr>
            <p:spPr>
              <a:xfrm>
                <a:off x="1908816" y="3651823"/>
                <a:ext cx="76610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4" extrusionOk="0">
                    <a:moveTo>
                      <a:pt x="360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1" y="145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73" y="382"/>
                    </a:lnTo>
                    <a:cubicBezTo>
                      <a:pt x="299" y="396"/>
                      <a:pt x="334" y="404"/>
                      <a:pt x="368" y="404"/>
                    </a:cubicBezTo>
                    <a:cubicBezTo>
                      <a:pt x="402" y="404"/>
                      <a:pt x="436" y="396"/>
                      <a:pt x="461" y="382"/>
                    </a:cubicBezTo>
                    <a:lnTo>
                      <a:pt x="670" y="259"/>
                    </a:lnTo>
                    <a:cubicBezTo>
                      <a:pt x="720" y="232"/>
                      <a:pt x="720" y="180"/>
                      <a:pt x="670" y="152"/>
                    </a:cubicBezTo>
                    <a:lnTo>
                      <a:pt x="454" y="23"/>
                    </a:lnTo>
                    <a:cubicBezTo>
                      <a:pt x="428" y="8"/>
                      <a:pt x="394" y="1"/>
                      <a:pt x="3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1"/>
              <p:cNvSpPr/>
              <p:nvPr/>
            </p:nvSpPr>
            <p:spPr>
              <a:xfrm>
                <a:off x="1843803" y="3567764"/>
                <a:ext cx="7884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8" extrusionOk="0">
                    <a:moveTo>
                      <a:pt x="360" y="0"/>
                    </a:moveTo>
                    <a:cubicBezTo>
                      <a:pt x="326" y="0"/>
                      <a:pt x="292" y="7"/>
                      <a:pt x="267" y="21"/>
                    </a:cubicBezTo>
                    <a:lnTo>
                      <a:pt x="58" y="143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96" y="395"/>
                    </a:lnTo>
                    <a:cubicBezTo>
                      <a:pt x="321" y="410"/>
                      <a:pt x="353" y="417"/>
                      <a:pt x="386" y="417"/>
                    </a:cubicBezTo>
                    <a:cubicBezTo>
                      <a:pt x="420" y="417"/>
                      <a:pt x="454" y="410"/>
                      <a:pt x="482" y="395"/>
                    </a:cubicBezTo>
                    <a:lnTo>
                      <a:pt x="691" y="273"/>
                    </a:lnTo>
                    <a:cubicBezTo>
                      <a:pt x="741" y="237"/>
                      <a:pt x="741" y="193"/>
                      <a:pt x="691" y="159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1"/>
              <p:cNvSpPr/>
              <p:nvPr/>
            </p:nvSpPr>
            <p:spPr>
              <a:xfrm>
                <a:off x="1791878" y="3597557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6" y="0"/>
                    </a:moveTo>
                    <a:cubicBezTo>
                      <a:pt x="332" y="0"/>
                      <a:pt x="298" y="7"/>
                      <a:pt x="273" y="22"/>
                    </a:cubicBezTo>
                    <a:lnTo>
                      <a:pt x="51" y="152"/>
                    </a:lnTo>
                    <a:cubicBezTo>
                      <a:pt x="1" y="181"/>
                      <a:pt x="1" y="231"/>
                      <a:pt x="51" y="258"/>
                    </a:cubicBezTo>
                    <a:lnTo>
                      <a:pt x="287" y="396"/>
                    </a:lnTo>
                    <a:cubicBezTo>
                      <a:pt x="312" y="410"/>
                      <a:pt x="346" y="417"/>
                      <a:pt x="380" y="417"/>
                    </a:cubicBezTo>
                    <a:cubicBezTo>
                      <a:pt x="415" y="417"/>
                      <a:pt x="449" y="410"/>
                      <a:pt x="475" y="396"/>
                    </a:cubicBezTo>
                    <a:lnTo>
                      <a:pt x="698" y="267"/>
                    </a:lnTo>
                    <a:cubicBezTo>
                      <a:pt x="748" y="238"/>
                      <a:pt x="748" y="188"/>
                      <a:pt x="698" y="158"/>
                    </a:cubicBezTo>
                    <a:lnTo>
                      <a:pt x="460" y="22"/>
                    </a:lnTo>
                    <a:cubicBezTo>
                      <a:pt x="435" y="7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41"/>
              <p:cNvSpPr/>
              <p:nvPr/>
            </p:nvSpPr>
            <p:spPr>
              <a:xfrm>
                <a:off x="1879874" y="3451359"/>
                <a:ext cx="54372" cy="30006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82" extrusionOk="0">
                    <a:moveTo>
                      <a:pt x="327" y="1"/>
                    </a:moveTo>
                    <a:cubicBezTo>
                      <a:pt x="294" y="1"/>
                      <a:pt x="261" y="8"/>
                      <a:pt x="236" y="23"/>
                    </a:cubicBezTo>
                    <a:lnTo>
                      <a:pt x="50" y="132"/>
                    </a:lnTo>
                    <a:cubicBezTo>
                      <a:pt x="0" y="159"/>
                      <a:pt x="0" y="209"/>
                      <a:pt x="50" y="239"/>
                    </a:cubicBezTo>
                    <a:lnTo>
                      <a:pt x="86" y="261"/>
                    </a:lnTo>
                    <a:cubicBezTo>
                      <a:pt x="111" y="275"/>
                      <a:pt x="144" y="282"/>
                      <a:pt x="177" y="282"/>
                    </a:cubicBezTo>
                    <a:cubicBezTo>
                      <a:pt x="210" y="282"/>
                      <a:pt x="244" y="275"/>
                      <a:pt x="273" y="261"/>
                    </a:cubicBezTo>
                    <a:lnTo>
                      <a:pt x="452" y="152"/>
                    </a:lnTo>
                    <a:cubicBezTo>
                      <a:pt x="511" y="123"/>
                      <a:pt x="511" y="73"/>
                      <a:pt x="452" y="45"/>
                    </a:cubicBezTo>
                    <a:lnTo>
                      <a:pt x="424" y="23"/>
                    </a:lnTo>
                    <a:cubicBezTo>
                      <a:pt x="395" y="8"/>
                      <a:pt x="361" y="1"/>
                      <a:pt x="3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1"/>
              <p:cNvSpPr/>
              <p:nvPr/>
            </p:nvSpPr>
            <p:spPr>
              <a:xfrm>
                <a:off x="1825502" y="3479769"/>
                <a:ext cx="59798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310" extrusionOk="0">
                    <a:moveTo>
                      <a:pt x="382" y="1"/>
                    </a:moveTo>
                    <a:cubicBezTo>
                      <a:pt x="348" y="1"/>
                      <a:pt x="313" y="8"/>
                      <a:pt x="288" y="22"/>
                    </a:cubicBezTo>
                    <a:lnTo>
                      <a:pt x="50" y="158"/>
                    </a:lnTo>
                    <a:cubicBezTo>
                      <a:pt x="0" y="187"/>
                      <a:pt x="0" y="237"/>
                      <a:pt x="50" y="267"/>
                    </a:cubicBezTo>
                    <a:lnTo>
                      <a:pt x="87" y="287"/>
                    </a:lnTo>
                    <a:cubicBezTo>
                      <a:pt x="112" y="302"/>
                      <a:pt x="144" y="309"/>
                      <a:pt x="177" y="309"/>
                    </a:cubicBezTo>
                    <a:cubicBezTo>
                      <a:pt x="210" y="309"/>
                      <a:pt x="244" y="302"/>
                      <a:pt x="273" y="287"/>
                    </a:cubicBezTo>
                    <a:lnTo>
                      <a:pt x="511" y="151"/>
                    </a:lnTo>
                    <a:cubicBezTo>
                      <a:pt x="561" y="123"/>
                      <a:pt x="561" y="72"/>
                      <a:pt x="511" y="44"/>
                    </a:cubicBezTo>
                    <a:lnTo>
                      <a:pt x="475" y="22"/>
                    </a:lnTo>
                    <a:cubicBezTo>
                      <a:pt x="450" y="8"/>
                      <a:pt x="41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1"/>
              <p:cNvSpPr/>
              <p:nvPr/>
            </p:nvSpPr>
            <p:spPr>
              <a:xfrm>
                <a:off x="1857636" y="3498921"/>
                <a:ext cx="79589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6" extrusionOk="0">
                    <a:moveTo>
                      <a:pt x="388" y="0"/>
                    </a:moveTo>
                    <a:cubicBezTo>
                      <a:pt x="354" y="0"/>
                      <a:pt x="320" y="7"/>
                      <a:pt x="295" y="21"/>
                    </a:cubicBezTo>
                    <a:lnTo>
                      <a:pt x="57" y="159"/>
                    </a:lnTo>
                    <a:cubicBezTo>
                      <a:pt x="7" y="187"/>
                      <a:pt x="0" y="237"/>
                      <a:pt x="57" y="266"/>
                    </a:cubicBezTo>
                    <a:lnTo>
                      <a:pt x="266" y="388"/>
                    </a:lnTo>
                    <a:cubicBezTo>
                      <a:pt x="291" y="407"/>
                      <a:pt x="325" y="416"/>
                      <a:pt x="359" y="416"/>
                    </a:cubicBezTo>
                    <a:cubicBezTo>
                      <a:pt x="393" y="416"/>
                      <a:pt x="427" y="407"/>
                      <a:pt x="452" y="388"/>
                    </a:cubicBezTo>
                    <a:lnTo>
                      <a:pt x="690" y="252"/>
                    </a:lnTo>
                    <a:cubicBezTo>
                      <a:pt x="747" y="223"/>
                      <a:pt x="747" y="173"/>
                      <a:pt x="697" y="144"/>
                    </a:cubicBezTo>
                    <a:lnTo>
                      <a:pt x="482" y="21"/>
                    </a:lnTo>
                    <a:cubicBezTo>
                      <a:pt x="457" y="7"/>
                      <a:pt x="422" y="0"/>
                      <a:pt x="3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41"/>
              <p:cNvSpPr/>
              <p:nvPr/>
            </p:nvSpPr>
            <p:spPr>
              <a:xfrm>
                <a:off x="2012878" y="3411032"/>
                <a:ext cx="76503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719" h="395" extrusionOk="0">
                    <a:moveTo>
                      <a:pt x="360" y="0"/>
                    </a:moveTo>
                    <a:cubicBezTo>
                      <a:pt x="325" y="0"/>
                      <a:pt x="291" y="7"/>
                      <a:pt x="266" y="21"/>
                    </a:cubicBezTo>
                    <a:lnTo>
                      <a:pt x="51" y="143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66" y="373"/>
                    </a:lnTo>
                    <a:cubicBezTo>
                      <a:pt x="291" y="387"/>
                      <a:pt x="325" y="395"/>
                      <a:pt x="360" y="395"/>
                    </a:cubicBezTo>
                    <a:cubicBezTo>
                      <a:pt x="394" y="395"/>
                      <a:pt x="428" y="387"/>
                      <a:pt x="453" y="373"/>
                    </a:cubicBezTo>
                    <a:lnTo>
                      <a:pt x="661" y="252"/>
                    </a:lnTo>
                    <a:cubicBezTo>
                      <a:pt x="718" y="223"/>
                      <a:pt x="718" y="173"/>
                      <a:pt x="661" y="143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1"/>
              <p:cNvSpPr/>
              <p:nvPr/>
            </p:nvSpPr>
            <p:spPr>
              <a:xfrm>
                <a:off x="1960740" y="3440719"/>
                <a:ext cx="77461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4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3" y="152"/>
                    </a:lnTo>
                    <a:cubicBezTo>
                      <a:pt x="1" y="180"/>
                      <a:pt x="1" y="232"/>
                      <a:pt x="53" y="259"/>
                    </a:cubicBezTo>
                    <a:lnTo>
                      <a:pt x="260" y="382"/>
                    </a:lnTo>
                    <a:cubicBezTo>
                      <a:pt x="289" y="396"/>
                      <a:pt x="323" y="404"/>
                      <a:pt x="357" y="404"/>
                    </a:cubicBezTo>
                    <a:cubicBezTo>
                      <a:pt x="390" y="404"/>
                      <a:pt x="423" y="396"/>
                      <a:pt x="448" y="382"/>
                    </a:cubicBezTo>
                    <a:lnTo>
                      <a:pt x="670" y="252"/>
                    </a:lnTo>
                    <a:cubicBezTo>
                      <a:pt x="720" y="223"/>
                      <a:pt x="727" y="173"/>
                      <a:pt x="670" y="145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1"/>
              <p:cNvSpPr/>
              <p:nvPr/>
            </p:nvSpPr>
            <p:spPr>
              <a:xfrm>
                <a:off x="2260691" y="3327506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53" y="1"/>
                    </a:moveTo>
                    <a:cubicBezTo>
                      <a:pt x="318" y="1"/>
                      <a:pt x="284" y="8"/>
                      <a:pt x="259" y="23"/>
                    </a:cubicBezTo>
                    <a:lnTo>
                      <a:pt x="51" y="145"/>
                    </a:lnTo>
                    <a:cubicBezTo>
                      <a:pt x="1" y="174"/>
                      <a:pt x="1" y="224"/>
                      <a:pt x="51" y="252"/>
                    </a:cubicBezTo>
                    <a:lnTo>
                      <a:pt x="287" y="390"/>
                    </a:lnTo>
                    <a:cubicBezTo>
                      <a:pt x="313" y="404"/>
                      <a:pt x="347" y="411"/>
                      <a:pt x="382" y="411"/>
                    </a:cubicBezTo>
                    <a:cubicBezTo>
                      <a:pt x="416" y="411"/>
                      <a:pt x="450" y="404"/>
                      <a:pt x="475" y="390"/>
                    </a:cubicBezTo>
                    <a:lnTo>
                      <a:pt x="684" y="267"/>
                    </a:lnTo>
                    <a:cubicBezTo>
                      <a:pt x="741" y="238"/>
                      <a:pt x="741" y="188"/>
                      <a:pt x="684" y="159"/>
                    </a:cubicBezTo>
                    <a:lnTo>
                      <a:pt x="446" y="23"/>
                    </a:lnTo>
                    <a:cubicBezTo>
                      <a:pt x="421" y="8"/>
                      <a:pt x="387" y="1"/>
                      <a:pt x="3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1"/>
              <p:cNvSpPr/>
              <p:nvPr/>
            </p:nvSpPr>
            <p:spPr>
              <a:xfrm>
                <a:off x="2223237" y="3290052"/>
                <a:ext cx="75759" cy="42242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97" extrusionOk="0">
                    <a:moveTo>
                      <a:pt x="353" y="1"/>
                    </a:moveTo>
                    <a:cubicBezTo>
                      <a:pt x="319" y="1"/>
                      <a:pt x="284" y="8"/>
                      <a:pt x="259" y="23"/>
                    </a:cubicBezTo>
                    <a:lnTo>
                      <a:pt x="51" y="145"/>
                    </a:lnTo>
                    <a:cubicBezTo>
                      <a:pt x="1" y="173"/>
                      <a:pt x="1" y="224"/>
                      <a:pt x="51" y="252"/>
                    </a:cubicBezTo>
                    <a:lnTo>
                      <a:pt x="259" y="375"/>
                    </a:lnTo>
                    <a:cubicBezTo>
                      <a:pt x="284" y="389"/>
                      <a:pt x="319" y="396"/>
                      <a:pt x="353" y="396"/>
                    </a:cubicBezTo>
                    <a:cubicBezTo>
                      <a:pt x="387" y="396"/>
                      <a:pt x="421" y="389"/>
                      <a:pt x="446" y="375"/>
                    </a:cubicBezTo>
                    <a:lnTo>
                      <a:pt x="661" y="252"/>
                    </a:lnTo>
                    <a:cubicBezTo>
                      <a:pt x="711" y="224"/>
                      <a:pt x="711" y="173"/>
                      <a:pt x="661" y="145"/>
                    </a:cubicBezTo>
                    <a:lnTo>
                      <a:pt x="446" y="23"/>
                    </a:lnTo>
                    <a:cubicBezTo>
                      <a:pt x="421" y="8"/>
                      <a:pt x="387" y="1"/>
                      <a:pt x="3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1"/>
              <p:cNvSpPr/>
              <p:nvPr/>
            </p:nvSpPr>
            <p:spPr>
              <a:xfrm>
                <a:off x="2190252" y="3271006"/>
                <a:ext cx="57564" cy="3138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95" extrusionOk="0">
                    <a:moveTo>
                      <a:pt x="356" y="0"/>
                    </a:moveTo>
                    <a:cubicBezTo>
                      <a:pt x="323" y="0"/>
                      <a:pt x="288" y="8"/>
                      <a:pt x="259" y="22"/>
                    </a:cubicBezTo>
                    <a:lnTo>
                      <a:pt x="52" y="145"/>
                    </a:lnTo>
                    <a:cubicBezTo>
                      <a:pt x="0" y="172"/>
                      <a:pt x="0" y="222"/>
                      <a:pt x="52" y="252"/>
                    </a:cubicBezTo>
                    <a:lnTo>
                      <a:pt x="86" y="274"/>
                    </a:lnTo>
                    <a:cubicBezTo>
                      <a:pt x="112" y="288"/>
                      <a:pt x="147" y="295"/>
                      <a:pt x="181" y="295"/>
                    </a:cubicBezTo>
                    <a:cubicBezTo>
                      <a:pt x="215" y="295"/>
                      <a:pt x="249" y="288"/>
                      <a:pt x="274" y="274"/>
                    </a:cubicBezTo>
                    <a:lnTo>
                      <a:pt x="483" y="152"/>
                    </a:lnTo>
                    <a:cubicBezTo>
                      <a:pt x="533" y="122"/>
                      <a:pt x="540" y="72"/>
                      <a:pt x="483" y="43"/>
                    </a:cubicBezTo>
                    <a:lnTo>
                      <a:pt x="447" y="22"/>
                    </a:lnTo>
                    <a:cubicBezTo>
                      <a:pt x="422" y="8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1"/>
              <p:cNvSpPr/>
              <p:nvPr/>
            </p:nvSpPr>
            <p:spPr>
              <a:xfrm>
                <a:off x="2137583" y="3300160"/>
                <a:ext cx="58202" cy="32134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02" extrusionOk="0">
                    <a:moveTo>
                      <a:pt x="366" y="0"/>
                    </a:moveTo>
                    <a:cubicBezTo>
                      <a:pt x="332" y="0"/>
                      <a:pt x="298" y="10"/>
                      <a:pt x="273" y="28"/>
                    </a:cubicBezTo>
                    <a:lnTo>
                      <a:pt x="57" y="150"/>
                    </a:lnTo>
                    <a:cubicBezTo>
                      <a:pt x="0" y="179"/>
                      <a:pt x="0" y="229"/>
                      <a:pt x="57" y="259"/>
                    </a:cubicBezTo>
                    <a:lnTo>
                      <a:pt x="86" y="280"/>
                    </a:lnTo>
                    <a:cubicBezTo>
                      <a:pt x="111" y="294"/>
                      <a:pt x="145" y="301"/>
                      <a:pt x="179" y="301"/>
                    </a:cubicBezTo>
                    <a:cubicBezTo>
                      <a:pt x="214" y="301"/>
                      <a:pt x="248" y="294"/>
                      <a:pt x="273" y="280"/>
                    </a:cubicBezTo>
                    <a:lnTo>
                      <a:pt x="495" y="150"/>
                    </a:lnTo>
                    <a:cubicBezTo>
                      <a:pt x="547" y="121"/>
                      <a:pt x="547" y="71"/>
                      <a:pt x="495" y="43"/>
                    </a:cubicBezTo>
                    <a:lnTo>
                      <a:pt x="461" y="28"/>
                    </a:lnTo>
                    <a:cubicBezTo>
                      <a:pt x="435" y="10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1"/>
              <p:cNvSpPr/>
              <p:nvPr/>
            </p:nvSpPr>
            <p:spPr>
              <a:xfrm>
                <a:off x="1979999" y="3391773"/>
                <a:ext cx="57457" cy="3160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297" extrusionOk="0">
                    <a:moveTo>
                      <a:pt x="360" y="0"/>
                    </a:moveTo>
                    <a:cubicBezTo>
                      <a:pt x="326" y="0"/>
                      <a:pt x="292" y="8"/>
                      <a:pt x="267" y="22"/>
                    </a:cubicBezTo>
                    <a:lnTo>
                      <a:pt x="58" y="145"/>
                    </a:lnTo>
                    <a:cubicBezTo>
                      <a:pt x="1" y="174"/>
                      <a:pt x="1" y="224"/>
                      <a:pt x="58" y="252"/>
                    </a:cubicBezTo>
                    <a:lnTo>
                      <a:pt x="87" y="274"/>
                    </a:lnTo>
                    <a:cubicBezTo>
                      <a:pt x="112" y="289"/>
                      <a:pt x="146" y="296"/>
                      <a:pt x="180" y="296"/>
                    </a:cubicBezTo>
                    <a:cubicBezTo>
                      <a:pt x="214" y="296"/>
                      <a:pt x="248" y="289"/>
                      <a:pt x="273" y="274"/>
                    </a:cubicBezTo>
                    <a:lnTo>
                      <a:pt x="489" y="152"/>
                    </a:lnTo>
                    <a:cubicBezTo>
                      <a:pt x="539" y="122"/>
                      <a:pt x="539" y="72"/>
                      <a:pt x="489" y="45"/>
                    </a:cubicBezTo>
                    <a:lnTo>
                      <a:pt x="453" y="22"/>
                    </a:lnTo>
                    <a:cubicBezTo>
                      <a:pt x="428" y="8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1"/>
              <p:cNvSpPr/>
              <p:nvPr/>
            </p:nvSpPr>
            <p:spPr>
              <a:xfrm>
                <a:off x="2085551" y="3330591"/>
                <a:ext cx="58096" cy="32027"/>
              </a:xfrm>
              <a:custGeom>
                <a:avLst/>
                <a:gdLst/>
                <a:ahLst/>
                <a:cxnLst/>
                <a:rect l="l" t="t" r="r" b="b"/>
                <a:pathLst>
                  <a:path w="546" h="301" extrusionOk="0">
                    <a:moveTo>
                      <a:pt x="367" y="1"/>
                    </a:moveTo>
                    <a:cubicBezTo>
                      <a:pt x="333" y="1"/>
                      <a:pt x="298" y="8"/>
                      <a:pt x="273" y="23"/>
                    </a:cubicBezTo>
                    <a:lnTo>
                      <a:pt x="58" y="152"/>
                    </a:lnTo>
                    <a:cubicBezTo>
                      <a:pt x="1" y="180"/>
                      <a:pt x="1" y="223"/>
                      <a:pt x="58" y="259"/>
                    </a:cubicBezTo>
                    <a:lnTo>
                      <a:pt x="87" y="275"/>
                    </a:lnTo>
                    <a:cubicBezTo>
                      <a:pt x="116" y="292"/>
                      <a:pt x="150" y="301"/>
                      <a:pt x="183" y="301"/>
                    </a:cubicBezTo>
                    <a:cubicBezTo>
                      <a:pt x="216" y="301"/>
                      <a:pt x="248" y="292"/>
                      <a:pt x="273" y="275"/>
                    </a:cubicBezTo>
                    <a:lnTo>
                      <a:pt x="496" y="152"/>
                    </a:lnTo>
                    <a:cubicBezTo>
                      <a:pt x="546" y="123"/>
                      <a:pt x="546" y="73"/>
                      <a:pt x="496" y="44"/>
                    </a:cubicBezTo>
                    <a:lnTo>
                      <a:pt x="460" y="23"/>
                    </a:lnTo>
                    <a:cubicBezTo>
                      <a:pt x="435" y="8"/>
                      <a:pt x="401" y="1"/>
                      <a:pt x="3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1"/>
              <p:cNvSpPr/>
              <p:nvPr/>
            </p:nvSpPr>
            <p:spPr>
              <a:xfrm>
                <a:off x="2170355" y="3319206"/>
                <a:ext cx="77461" cy="4341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8" extrusionOk="0">
                    <a:moveTo>
                      <a:pt x="368" y="0"/>
                    </a:moveTo>
                    <a:cubicBezTo>
                      <a:pt x="334" y="0"/>
                      <a:pt x="299" y="7"/>
                      <a:pt x="273" y="21"/>
                    </a:cubicBezTo>
                    <a:lnTo>
                      <a:pt x="51" y="151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67" y="382"/>
                    </a:lnTo>
                    <a:cubicBezTo>
                      <a:pt x="292" y="399"/>
                      <a:pt x="326" y="408"/>
                      <a:pt x="360" y="408"/>
                    </a:cubicBezTo>
                    <a:cubicBezTo>
                      <a:pt x="394" y="408"/>
                      <a:pt x="429" y="399"/>
                      <a:pt x="455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61" y="21"/>
                    </a:lnTo>
                    <a:cubicBezTo>
                      <a:pt x="436" y="7"/>
                      <a:pt x="402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1"/>
              <p:cNvSpPr/>
              <p:nvPr/>
            </p:nvSpPr>
            <p:spPr>
              <a:xfrm>
                <a:off x="2118430" y="3349744"/>
                <a:ext cx="77355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4" extrusionOk="0">
                    <a:moveTo>
                      <a:pt x="366" y="0"/>
                    </a:moveTo>
                    <a:cubicBezTo>
                      <a:pt x="332" y="0"/>
                      <a:pt x="298" y="8"/>
                      <a:pt x="273" y="22"/>
                    </a:cubicBezTo>
                    <a:lnTo>
                      <a:pt x="58" y="145"/>
                    </a:lnTo>
                    <a:cubicBezTo>
                      <a:pt x="1" y="181"/>
                      <a:pt x="1" y="224"/>
                      <a:pt x="51" y="259"/>
                    </a:cubicBezTo>
                    <a:lnTo>
                      <a:pt x="266" y="381"/>
                    </a:lnTo>
                    <a:cubicBezTo>
                      <a:pt x="291" y="396"/>
                      <a:pt x="325" y="403"/>
                      <a:pt x="359" y="403"/>
                    </a:cubicBezTo>
                    <a:cubicBezTo>
                      <a:pt x="394" y="403"/>
                      <a:pt x="428" y="396"/>
                      <a:pt x="453" y="381"/>
                    </a:cubicBezTo>
                    <a:lnTo>
                      <a:pt x="668" y="252"/>
                    </a:lnTo>
                    <a:cubicBezTo>
                      <a:pt x="718" y="224"/>
                      <a:pt x="727" y="172"/>
                      <a:pt x="668" y="145"/>
                    </a:cubicBezTo>
                    <a:lnTo>
                      <a:pt x="460" y="22"/>
                    </a:lnTo>
                    <a:cubicBezTo>
                      <a:pt x="435" y="8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1"/>
              <p:cNvSpPr/>
              <p:nvPr/>
            </p:nvSpPr>
            <p:spPr>
              <a:xfrm>
                <a:off x="2031286" y="3360491"/>
                <a:ext cx="60437" cy="335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315" extrusionOk="0">
                    <a:moveTo>
                      <a:pt x="388" y="1"/>
                    </a:moveTo>
                    <a:cubicBezTo>
                      <a:pt x="354" y="1"/>
                      <a:pt x="320" y="7"/>
                      <a:pt x="295" y="21"/>
                    </a:cubicBezTo>
                    <a:lnTo>
                      <a:pt x="57" y="166"/>
                    </a:lnTo>
                    <a:cubicBezTo>
                      <a:pt x="7" y="194"/>
                      <a:pt x="0" y="237"/>
                      <a:pt x="57" y="273"/>
                    </a:cubicBezTo>
                    <a:lnTo>
                      <a:pt x="86" y="287"/>
                    </a:lnTo>
                    <a:cubicBezTo>
                      <a:pt x="115" y="305"/>
                      <a:pt x="149" y="314"/>
                      <a:pt x="182" y="314"/>
                    </a:cubicBezTo>
                    <a:cubicBezTo>
                      <a:pt x="215" y="314"/>
                      <a:pt x="248" y="305"/>
                      <a:pt x="273" y="287"/>
                    </a:cubicBezTo>
                    <a:lnTo>
                      <a:pt x="518" y="151"/>
                    </a:lnTo>
                    <a:cubicBezTo>
                      <a:pt x="568" y="123"/>
                      <a:pt x="568" y="71"/>
                      <a:pt x="518" y="44"/>
                    </a:cubicBezTo>
                    <a:lnTo>
                      <a:pt x="482" y="21"/>
                    </a:lnTo>
                    <a:cubicBezTo>
                      <a:pt x="457" y="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1"/>
              <p:cNvSpPr/>
              <p:nvPr/>
            </p:nvSpPr>
            <p:spPr>
              <a:xfrm>
                <a:off x="2064164" y="3379643"/>
                <a:ext cx="79483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7" h="418" extrusionOk="0">
                    <a:moveTo>
                      <a:pt x="388" y="0"/>
                    </a:moveTo>
                    <a:cubicBezTo>
                      <a:pt x="354" y="0"/>
                      <a:pt x="320" y="7"/>
                      <a:pt x="295" y="21"/>
                    </a:cubicBezTo>
                    <a:lnTo>
                      <a:pt x="50" y="159"/>
                    </a:lnTo>
                    <a:cubicBezTo>
                      <a:pt x="0" y="193"/>
                      <a:pt x="0" y="236"/>
                      <a:pt x="50" y="266"/>
                    </a:cubicBezTo>
                    <a:lnTo>
                      <a:pt x="266" y="395"/>
                    </a:lnTo>
                    <a:cubicBezTo>
                      <a:pt x="291" y="410"/>
                      <a:pt x="325" y="417"/>
                      <a:pt x="359" y="417"/>
                    </a:cubicBezTo>
                    <a:cubicBezTo>
                      <a:pt x="393" y="417"/>
                      <a:pt x="427" y="410"/>
                      <a:pt x="452" y="395"/>
                    </a:cubicBezTo>
                    <a:lnTo>
                      <a:pt x="690" y="252"/>
                    </a:lnTo>
                    <a:cubicBezTo>
                      <a:pt x="747" y="223"/>
                      <a:pt x="747" y="173"/>
                      <a:pt x="690" y="143"/>
                    </a:cubicBezTo>
                    <a:lnTo>
                      <a:pt x="481" y="21"/>
                    </a:lnTo>
                    <a:cubicBezTo>
                      <a:pt x="456" y="7"/>
                      <a:pt x="422" y="0"/>
                      <a:pt x="3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1"/>
              <p:cNvSpPr/>
              <p:nvPr/>
            </p:nvSpPr>
            <p:spPr>
              <a:xfrm>
                <a:off x="2347197" y="3337720"/>
                <a:ext cx="78844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6" extrusionOk="0">
                    <a:moveTo>
                      <a:pt x="388" y="1"/>
                    </a:moveTo>
                    <a:cubicBezTo>
                      <a:pt x="354" y="1"/>
                      <a:pt x="319" y="9"/>
                      <a:pt x="293" y="27"/>
                    </a:cubicBezTo>
                    <a:lnTo>
                      <a:pt x="57" y="165"/>
                    </a:lnTo>
                    <a:cubicBezTo>
                      <a:pt x="0" y="192"/>
                      <a:pt x="0" y="242"/>
                      <a:pt x="57" y="272"/>
                    </a:cubicBezTo>
                    <a:lnTo>
                      <a:pt x="266" y="394"/>
                    </a:lnTo>
                    <a:cubicBezTo>
                      <a:pt x="291" y="409"/>
                      <a:pt x="325" y="416"/>
                      <a:pt x="359" y="416"/>
                    </a:cubicBezTo>
                    <a:cubicBezTo>
                      <a:pt x="393" y="416"/>
                      <a:pt x="427" y="409"/>
                      <a:pt x="452" y="394"/>
                    </a:cubicBezTo>
                    <a:lnTo>
                      <a:pt x="690" y="258"/>
                    </a:lnTo>
                    <a:cubicBezTo>
                      <a:pt x="740" y="228"/>
                      <a:pt x="740" y="178"/>
                      <a:pt x="690" y="149"/>
                    </a:cubicBezTo>
                    <a:lnTo>
                      <a:pt x="481" y="27"/>
                    </a:lnTo>
                    <a:cubicBezTo>
                      <a:pt x="456" y="9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1"/>
              <p:cNvSpPr/>
              <p:nvPr/>
            </p:nvSpPr>
            <p:spPr>
              <a:xfrm>
                <a:off x="2295804" y="3369003"/>
                <a:ext cx="75865" cy="4277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02" extrusionOk="0">
                    <a:moveTo>
                      <a:pt x="361" y="0"/>
                    </a:moveTo>
                    <a:cubicBezTo>
                      <a:pt x="327" y="0"/>
                      <a:pt x="293" y="9"/>
                      <a:pt x="268" y="28"/>
                    </a:cubicBezTo>
                    <a:lnTo>
                      <a:pt x="59" y="150"/>
                    </a:lnTo>
                    <a:cubicBezTo>
                      <a:pt x="0" y="179"/>
                      <a:pt x="0" y="229"/>
                      <a:pt x="52" y="259"/>
                    </a:cubicBezTo>
                    <a:lnTo>
                      <a:pt x="268" y="379"/>
                    </a:lnTo>
                    <a:cubicBezTo>
                      <a:pt x="293" y="394"/>
                      <a:pt x="327" y="401"/>
                      <a:pt x="361" y="401"/>
                    </a:cubicBezTo>
                    <a:cubicBezTo>
                      <a:pt x="395" y="401"/>
                      <a:pt x="429" y="394"/>
                      <a:pt x="454" y="379"/>
                    </a:cubicBezTo>
                    <a:lnTo>
                      <a:pt x="663" y="259"/>
                    </a:lnTo>
                    <a:cubicBezTo>
                      <a:pt x="713" y="229"/>
                      <a:pt x="713" y="179"/>
                      <a:pt x="663" y="150"/>
                    </a:cubicBezTo>
                    <a:lnTo>
                      <a:pt x="454" y="28"/>
                    </a:lnTo>
                    <a:cubicBezTo>
                      <a:pt x="429" y="9"/>
                      <a:pt x="395" y="0"/>
                      <a:pt x="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1"/>
              <p:cNvSpPr/>
              <p:nvPr/>
            </p:nvSpPr>
            <p:spPr>
              <a:xfrm>
                <a:off x="2207809" y="3357405"/>
                <a:ext cx="79802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18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1" y="143"/>
                    </a:lnTo>
                    <a:cubicBezTo>
                      <a:pt x="1" y="180"/>
                      <a:pt x="1" y="223"/>
                      <a:pt x="51" y="259"/>
                    </a:cubicBezTo>
                    <a:lnTo>
                      <a:pt x="289" y="395"/>
                    </a:lnTo>
                    <a:cubicBezTo>
                      <a:pt x="317" y="410"/>
                      <a:pt x="351" y="417"/>
                      <a:pt x="385" y="417"/>
                    </a:cubicBezTo>
                    <a:cubicBezTo>
                      <a:pt x="418" y="417"/>
                      <a:pt x="450" y="410"/>
                      <a:pt x="475" y="395"/>
                    </a:cubicBezTo>
                    <a:lnTo>
                      <a:pt x="698" y="266"/>
                    </a:lnTo>
                    <a:cubicBezTo>
                      <a:pt x="749" y="238"/>
                      <a:pt x="749" y="187"/>
                      <a:pt x="698" y="159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1"/>
              <p:cNvSpPr/>
              <p:nvPr/>
            </p:nvSpPr>
            <p:spPr>
              <a:xfrm>
                <a:off x="2155884" y="3387198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7" y="0"/>
                    </a:moveTo>
                    <a:cubicBezTo>
                      <a:pt x="332" y="0"/>
                      <a:pt x="298" y="7"/>
                      <a:pt x="273" y="22"/>
                    </a:cubicBezTo>
                    <a:lnTo>
                      <a:pt x="51" y="152"/>
                    </a:lnTo>
                    <a:cubicBezTo>
                      <a:pt x="1" y="181"/>
                      <a:pt x="1" y="231"/>
                      <a:pt x="51" y="260"/>
                    </a:cubicBezTo>
                    <a:lnTo>
                      <a:pt x="289" y="397"/>
                    </a:lnTo>
                    <a:cubicBezTo>
                      <a:pt x="317" y="410"/>
                      <a:pt x="351" y="417"/>
                      <a:pt x="385" y="417"/>
                    </a:cubicBezTo>
                    <a:cubicBezTo>
                      <a:pt x="419" y="417"/>
                      <a:pt x="453" y="410"/>
                      <a:pt x="482" y="397"/>
                    </a:cubicBezTo>
                    <a:lnTo>
                      <a:pt x="698" y="267"/>
                    </a:lnTo>
                    <a:cubicBezTo>
                      <a:pt x="748" y="238"/>
                      <a:pt x="748" y="195"/>
                      <a:pt x="698" y="158"/>
                    </a:cubicBezTo>
                    <a:lnTo>
                      <a:pt x="461" y="22"/>
                    </a:lnTo>
                    <a:cubicBezTo>
                      <a:pt x="435" y="7"/>
                      <a:pt x="401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1"/>
              <p:cNvSpPr/>
              <p:nvPr/>
            </p:nvSpPr>
            <p:spPr>
              <a:xfrm>
                <a:off x="2101512" y="3417097"/>
                <a:ext cx="82036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432" extrusionOk="0">
                    <a:moveTo>
                      <a:pt x="389" y="0"/>
                    </a:moveTo>
                    <a:cubicBezTo>
                      <a:pt x="355" y="0"/>
                      <a:pt x="321" y="8"/>
                      <a:pt x="296" y="22"/>
                    </a:cubicBezTo>
                    <a:lnTo>
                      <a:pt x="58" y="166"/>
                    </a:lnTo>
                    <a:cubicBezTo>
                      <a:pt x="1" y="195"/>
                      <a:pt x="1" y="245"/>
                      <a:pt x="51" y="272"/>
                    </a:cubicBezTo>
                    <a:lnTo>
                      <a:pt x="289" y="411"/>
                    </a:lnTo>
                    <a:cubicBezTo>
                      <a:pt x="318" y="424"/>
                      <a:pt x="352" y="431"/>
                      <a:pt x="386" y="431"/>
                    </a:cubicBezTo>
                    <a:cubicBezTo>
                      <a:pt x="420" y="431"/>
                      <a:pt x="454" y="424"/>
                      <a:pt x="482" y="411"/>
                    </a:cubicBezTo>
                    <a:lnTo>
                      <a:pt x="720" y="272"/>
                    </a:lnTo>
                    <a:cubicBezTo>
                      <a:pt x="770" y="245"/>
                      <a:pt x="770" y="195"/>
                      <a:pt x="720" y="166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1"/>
              <p:cNvSpPr/>
              <p:nvPr/>
            </p:nvSpPr>
            <p:spPr>
              <a:xfrm>
                <a:off x="2191848" y="3429334"/>
                <a:ext cx="76503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19" h="401" extrusionOk="0">
                    <a:moveTo>
                      <a:pt x="363" y="1"/>
                    </a:moveTo>
                    <a:cubicBezTo>
                      <a:pt x="329" y="1"/>
                      <a:pt x="295" y="7"/>
                      <a:pt x="266" y="21"/>
                    </a:cubicBezTo>
                    <a:lnTo>
                      <a:pt x="51" y="144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59" y="373"/>
                    </a:lnTo>
                    <a:cubicBezTo>
                      <a:pt x="284" y="391"/>
                      <a:pt x="319" y="400"/>
                      <a:pt x="353" y="400"/>
                    </a:cubicBezTo>
                    <a:cubicBezTo>
                      <a:pt x="387" y="400"/>
                      <a:pt x="421" y="391"/>
                      <a:pt x="446" y="373"/>
                    </a:cubicBezTo>
                    <a:lnTo>
                      <a:pt x="668" y="252"/>
                    </a:lnTo>
                    <a:cubicBezTo>
                      <a:pt x="718" y="223"/>
                      <a:pt x="718" y="173"/>
                      <a:pt x="668" y="144"/>
                    </a:cubicBezTo>
                    <a:lnTo>
                      <a:pt x="460" y="21"/>
                    </a:lnTo>
                    <a:cubicBezTo>
                      <a:pt x="431" y="7"/>
                      <a:pt x="39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1"/>
              <p:cNvSpPr/>
              <p:nvPr/>
            </p:nvSpPr>
            <p:spPr>
              <a:xfrm>
                <a:off x="2050332" y="3448380"/>
                <a:ext cx="7884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8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2"/>
                    </a:cubicBezTo>
                    <a:lnTo>
                      <a:pt x="51" y="144"/>
                    </a:lnTo>
                    <a:cubicBezTo>
                      <a:pt x="1" y="173"/>
                      <a:pt x="1" y="223"/>
                      <a:pt x="51" y="253"/>
                    </a:cubicBezTo>
                    <a:lnTo>
                      <a:pt x="289" y="396"/>
                    </a:lnTo>
                    <a:cubicBezTo>
                      <a:pt x="317" y="411"/>
                      <a:pt x="351" y="418"/>
                      <a:pt x="384" y="418"/>
                    </a:cubicBezTo>
                    <a:cubicBezTo>
                      <a:pt x="418" y="418"/>
                      <a:pt x="450" y="411"/>
                      <a:pt x="475" y="396"/>
                    </a:cubicBezTo>
                    <a:lnTo>
                      <a:pt x="691" y="273"/>
                    </a:lnTo>
                    <a:cubicBezTo>
                      <a:pt x="741" y="237"/>
                      <a:pt x="741" y="194"/>
                      <a:pt x="691" y="167"/>
                    </a:cubicBezTo>
                    <a:lnTo>
                      <a:pt x="453" y="22"/>
                    </a:lnTo>
                    <a:cubicBezTo>
                      <a:pt x="428" y="8"/>
                      <a:pt x="394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1"/>
              <p:cNvSpPr/>
              <p:nvPr/>
            </p:nvSpPr>
            <p:spPr>
              <a:xfrm>
                <a:off x="2137583" y="3459127"/>
                <a:ext cx="78844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6" extrusionOk="0">
                    <a:moveTo>
                      <a:pt x="386" y="0"/>
                    </a:moveTo>
                    <a:cubicBezTo>
                      <a:pt x="352" y="0"/>
                      <a:pt x="320" y="8"/>
                      <a:pt x="295" y="22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6"/>
                    </a:cubicBezTo>
                    <a:lnTo>
                      <a:pt x="259" y="388"/>
                    </a:lnTo>
                    <a:cubicBezTo>
                      <a:pt x="287" y="406"/>
                      <a:pt x="321" y="415"/>
                      <a:pt x="355" y="415"/>
                    </a:cubicBezTo>
                    <a:cubicBezTo>
                      <a:pt x="388" y="415"/>
                      <a:pt x="420" y="406"/>
                      <a:pt x="445" y="388"/>
                    </a:cubicBezTo>
                    <a:lnTo>
                      <a:pt x="690" y="252"/>
                    </a:lnTo>
                    <a:cubicBezTo>
                      <a:pt x="740" y="223"/>
                      <a:pt x="740" y="172"/>
                      <a:pt x="690" y="145"/>
                    </a:cubicBezTo>
                    <a:lnTo>
                      <a:pt x="481" y="22"/>
                    </a:lnTo>
                    <a:cubicBezTo>
                      <a:pt x="453" y="8"/>
                      <a:pt x="419" y="0"/>
                      <a:pt x="3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1"/>
              <p:cNvSpPr/>
              <p:nvPr/>
            </p:nvSpPr>
            <p:spPr>
              <a:xfrm>
                <a:off x="2220896" y="3471363"/>
                <a:ext cx="7735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10" extrusionOk="0">
                    <a:moveTo>
                      <a:pt x="363" y="1"/>
                    </a:moveTo>
                    <a:cubicBezTo>
                      <a:pt x="329" y="1"/>
                      <a:pt x="295" y="7"/>
                      <a:pt x="266" y="21"/>
                    </a:cubicBezTo>
                    <a:lnTo>
                      <a:pt x="50" y="151"/>
                    </a:lnTo>
                    <a:cubicBezTo>
                      <a:pt x="0" y="180"/>
                      <a:pt x="0" y="230"/>
                      <a:pt x="50" y="259"/>
                    </a:cubicBezTo>
                    <a:lnTo>
                      <a:pt x="273" y="389"/>
                    </a:lnTo>
                    <a:cubicBezTo>
                      <a:pt x="297" y="403"/>
                      <a:pt x="328" y="410"/>
                      <a:pt x="359" y="410"/>
                    </a:cubicBezTo>
                    <a:cubicBezTo>
                      <a:pt x="394" y="410"/>
                      <a:pt x="430" y="401"/>
                      <a:pt x="461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54" y="21"/>
                    </a:lnTo>
                    <a:cubicBezTo>
                      <a:pt x="428" y="7"/>
                      <a:pt x="396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1"/>
              <p:cNvSpPr/>
              <p:nvPr/>
            </p:nvSpPr>
            <p:spPr>
              <a:xfrm>
                <a:off x="2317191" y="3475938"/>
                <a:ext cx="77461" cy="4288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3" extrusionOk="0">
                    <a:moveTo>
                      <a:pt x="365" y="1"/>
                    </a:moveTo>
                    <a:cubicBezTo>
                      <a:pt x="332" y="1"/>
                      <a:pt x="299" y="8"/>
                      <a:pt x="274" y="21"/>
                    </a:cubicBezTo>
                    <a:lnTo>
                      <a:pt x="51" y="151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74" y="382"/>
                    </a:lnTo>
                    <a:cubicBezTo>
                      <a:pt x="299" y="396"/>
                      <a:pt x="332" y="403"/>
                      <a:pt x="365" y="403"/>
                    </a:cubicBezTo>
                    <a:cubicBezTo>
                      <a:pt x="398" y="403"/>
                      <a:pt x="432" y="396"/>
                      <a:pt x="462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62" y="21"/>
                    </a:lnTo>
                    <a:cubicBezTo>
                      <a:pt x="432" y="8"/>
                      <a:pt x="398" y="1"/>
                      <a:pt x="3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1"/>
              <p:cNvSpPr/>
              <p:nvPr/>
            </p:nvSpPr>
            <p:spPr>
              <a:xfrm>
                <a:off x="1998407" y="3478173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6" y="1"/>
                    </a:moveTo>
                    <a:cubicBezTo>
                      <a:pt x="332" y="1"/>
                      <a:pt x="298" y="8"/>
                      <a:pt x="273" y="23"/>
                    </a:cubicBezTo>
                    <a:lnTo>
                      <a:pt x="50" y="152"/>
                    </a:lnTo>
                    <a:cubicBezTo>
                      <a:pt x="0" y="182"/>
                      <a:pt x="0" y="232"/>
                      <a:pt x="50" y="259"/>
                    </a:cubicBezTo>
                    <a:lnTo>
                      <a:pt x="287" y="397"/>
                    </a:lnTo>
                    <a:cubicBezTo>
                      <a:pt x="312" y="411"/>
                      <a:pt x="346" y="418"/>
                      <a:pt x="380" y="418"/>
                    </a:cubicBezTo>
                    <a:cubicBezTo>
                      <a:pt x="414" y="418"/>
                      <a:pt x="449" y="411"/>
                      <a:pt x="475" y="397"/>
                    </a:cubicBezTo>
                    <a:lnTo>
                      <a:pt x="697" y="268"/>
                    </a:lnTo>
                    <a:cubicBezTo>
                      <a:pt x="747" y="238"/>
                      <a:pt x="747" y="188"/>
                      <a:pt x="697" y="159"/>
                    </a:cubicBezTo>
                    <a:lnTo>
                      <a:pt x="459" y="23"/>
                    </a:lnTo>
                    <a:cubicBezTo>
                      <a:pt x="434" y="8"/>
                      <a:pt x="400" y="1"/>
                      <a:pt x="3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1"/>
              <p:cNvSpPr/>
              <p:nvPr/>
            </p:nvSpPr>
            <p:spPr>
              <a:xfrm>
                <a:off x="2086296" y="3490516"/>
                <a:ext cx="75759" cy="4213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96" extrusionOk="0">
                    <a:moveTo>
                      <a:pt x="357" y="0"/>
                    </a:moveTo>
                    <a:cubicBezTo>
                      <a:pt x="324" y="0"/>
                      <a:pt x="291" y="8"/>
                      <a:pt x="266" y="22"/>
                    </a:cubicBezTo>
                    <a:lnTo>
                      <a:pt x="51" y="143"/>
                    </a:lnTo>
                    <a:cubicBezTo>
                      <a:pt x="1" y="172"/>
                      <a:pt x="1" y="223"/>
                      <a:pt x="51" y="252"/>
                    </a:cubicBezTo>
                    <a:lnTo>
                      <a:pt x="260" y="374"/>
                    </a:lnTo>
                    <a:cubicBezTo>
                      <a:pt x="285" y="388"/>
                      <a:pt x="319" y="395"/>
                      <a:pt x="353" y="395"/>
                    </a:cubicBezTo>
                    <a:cubicBezTo>
                      <a:pt x="387" y="395"/>
                      <a:pt x="421" y="388"/>
                      <a:pt x="446" y="374"/>
                    </a:cubicBezTo>
                    <a:lnTo>
                      <a:pt x="661" y="252"/>
                    </a:lnTo>
                    <a:cubicBezTo>
                      <a:pt x="712" y="223"/>
                      <a:pt x="712" y="172"/>
                      <a:pt x="661" y="143"/>
                    </a:cubicBezTo>
                    <a:lnTo>
                      <a:pt x="453" y="22"/>
                    </a:lnTo>
                    <a:cubicBezTo>
                      <a:pt x="424" y="8"/>
                      <a:pt x="390" y="0"/>
                      <a:pt x="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1"/>
              <p:cNvSpPr/>
              <p:nvPr/>
            </p:nvSpPr>
            <p:spPr>
              <a:xfrm>
                <a:off x="2166524" y="3501156"/>
                <a:ext cx="79802" cy="45008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23" extrusionOk="0">
                    <a:moveTo>
                      <a:pt x="385" y="0"/>
                    </a:moveTo>
                    <a:cubicBezTo>
                      <a:pt x="353" y="0"/>
                      <a:pt x="321" y="8"/>
                      <a:pt x="296" y="22"/>
                    </a:cubicBezTo>
                    <a:lnTo>
                      <a:pt x="51" y="166"/>
                    </a:lnTo>
                    <a:cubicBezTo>
                      <a:pt x="1" y="195"/>
                      <a:pt x="1" y="245"/>
                      <a:pt x="51" y="274"/>
                    </a:cubicBezTo>
                    <a:lnTo>
                      <a:pt x="275" y="397"/>
                    </a:lnTo>
                    <a:cubicBezTo>
                      <a:pt x="300" y="414"/>
                      <a:pt x="334" y="423"/>
                      <a:pt x="368" y="423"/>
                    </a:cubicBezTo>
                    <a:cubicBezTo>
                      <a:pt x="402" y="423"/>
                      <a:pt x="436" y="414"/>
                      <a:pt x="461" y="397"/>
                    </a:cubicBezTo>
                    <a:lnTo>
                      <a:pt x="698" y="259"/>
                    </a:lnTo>
                    <a:cubicBezTo>
                      <a:pt x="749" y="231"/>
                      <a:pt x="749" y="181"/>
                      <a:pt x="698" y="152"/>
                    </a:cubicBezTo>
                    <a:lnTo>
                      <a:pt x="475" y="22"/>
                    </a:lnTo>
                    <a:cubicBezTo>
                      <a:pt x="450" y="8"/>
                      <a:pt x="418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1"/>
              <p:cNvSpPr/>
              <p:nvPr/>
            </p:nvSpPr>
            <p:spPr>
              <a:xfrm>
                <a:off x="1949355" y="3508285"/>
                <a:ext cx="76716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1" extrusionOk="0">
                    <a:moveTo>
                      <a:pt x="334" y="1"/>
                    </a:moveTo>
                    <a:cubicBezTo>
                      <a:pt x="301" y="1"/>
                      <a:pt x="266" y="10"/>
                      <a:pt x="237" y="28"/>
                    </a:cubicBezTo>
                    <a:lnTo>
                      <a:pt x="58" y="128"/>
                    </a:lnTo>
                    <a:cubicBezTo>
                      <a:pt x="1" y="164"/>
                      <a:pt x="1" y="207"/>
                      <a:pt x="58" y="244"/>
                    </a:cubicBezTo>
                    <a:lnTo>
                      <a:pt x="296" y="380"/>
                    </a:lnTo>
                    <a:cubicBezTo>
                      <a:pt x="321" y="394"/>
                      <a:pt x="353" y="401"/>
                      <a:pt x="386" y="401"/>
                    </a:cubicBezTo>
                    <a:cubicBezTo>
                      <a:pt x="420" y="401"/>
                      <a:pt x="454" y="394"/>
                      <a:pt x="482" y="380"/>
                    </a:cubicBezTo>
                    <a:lnTo>
                      <a:pt x="662" y="271"/>
                    </a:lnTo>
                    <a:cubicBezTo>
                      <a:pt x="720" y="244"/>
                      <a:pt x="720" y="192"/>
                      <a:pt x="668" y="164"/>
                    </a:cubicBezTo>
                    <a:lnTo>
                      <a:pt x="425" y="28"/>
                    </a:lnTo>
                    <a:cubicBezTo>
                      <a:pt x="400" y="10"/>
                      <a:pt x="368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1"/>
              <p:cNvSpPr/>
              <p:nvPr/>
            </p:nvSpPr>
            <p:spPr>
              <a:xfrm>
                <a:off x="2033414" y="3520202"/>
                <a:ext cx="77461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4" extrusionOk="0">
                    <a:moveTo>
                      <a:pt x="372" y="1"/>
                    </a:moveTo>
                    <a:cubicBezTo>
                      <a:pt x="338" y="1"/>
                      <a:pt x="304" y="8"/>
                      <a:pt x="275" y="23"/>
                    </a:cubicBezTo>
                    <a:lnTo>
                      <a:pt x="60" y="152"/>
                    </a:lnTo>
                    <a:cubicBezTo>
                      <a:pt x="8" y="182"/>
                      <a:pt x="1" y="232"/>
                      <a:pt x="60" y="261"/>
                    </a:cubicBezTo>
                    <a:lnTo>
                      <a:pt x="267" y="382"/>
                    </a:lnTo>
                    <a:cubicBezTo>
                      <a:pt x="292" y="396"/>
                      <a:pt x="327" y="404"/>
                      <a:pt x="361" y="404"/>
                    </a:cubicBezTo>
                    <a:cubicBezTo>
                      <a:pt x="396" y="404"/>
                      <a:pt x="430" y="396"/>
                      <a:pt x="455" y="382"/>
                    </a:cubicBezTo>
                    <a:lnTo>
                      <a:pt x="677" y="252"/>
                    </a:lnTo>
                    <a:cubicBezTo>
                      <a:pt x="727" y="225"/>
                      <a:pt x="727" y="175"/>
                      <a:pt x="677" y="145"/>
                    </a:cubicBezTo>
                    <a:lnTo>
                      <a:pt x="468" y="23"/>
                    </a:lnTo>
                    <a:cubicBezTo>
                      <a:pt x="440" y="8"/>
                      <a:pt x="406" y="1"/>
                      <a:pt x="3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1"/>
              <p:cNvSpPr/>
              <p:nvPr/>
            </p:nvSpPr>
            <p:spPr>
              <a:xfrm>
                <a:off x="2115344" y="3532545"/>
                <a:ext cx="76610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4" extrusionOk="0">
                    <a:moveTo>
                      <a:pt x="357" y="0"/>
                    </a:moveTo>
                    <a:cubicBezTo>
                      <a:pt x="323" y="0"/>
                      <a:pt x="291" y="8"/>
                      <a:pt x="266" y="22"/>
                    </a:cubicBezTo>
                    <a:lnTo>
                      <a:pt x="50" y="145"/>
                    </a:lnTo>
                    <a:cubicBezTo>
                      <a:pt x="0" y="179"/>
                      <a:pt x="0" y="223"/>
                      <a:pt x="50" y="252"/>
                    </a:cubicBezTo>
                    <a:lnTo>
                      <a:pt x="273" y="381"/>
                    </a:lnTo>
                    <a:cubicBezTo>
                      <a:pt x="299" y="396"/>
                      <a:pt x="331" y="403"/>
                      <a:pt x="364" y="403"/>
                    </a:cubicBezTo>
                    <a:cubicBezTo>
                      <a:pt x="398" y="403"/>
                      <a:pt x="432" y="396"/>
                      <a:pt x="461" y="381"/>
                    </a:cubicBezTo>
                    <a:lnTo>
                      <a:pt x="670" y="259"/>
                    </a:lnTo>
                    <a:cubicBezTo>
                      <a:pt x="720" y="231"/>
                      <a:pt x="720" y="179"/>
                      <a:pt x="670" y="152"/>
                    </a:cubicBezTo>
                    <a:lnTo>
                      <a:pt x="454" y="22"/>
                    </a:lnTo>
                    <a:cubicBezTo>
                      <a:pt x="425" y="8"/>
                      <a:pt x="390" y="0"/>
                      <a:pt x="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1"/>
              <p:cNvSpPr/>
              <p:nvPr/>
            </p:nvSpPr>
            <p:spPr>
              <a:xfrm>
                <a:off x="1895089" y="3536375"/>
                <a:ext cx="81930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2" extrusionOk="0">
                    <a:moveTo>
                      <a:pt x="388" y="1"/>
                    </a:moveTo>
                    <a:cubicBezTo>
                      <a:pt x="354" y="1"/>
                      <a:pt x="320" y="8"/>
                      <a:pt x="295" y="23"/>
                    </a:cubicBezTo>
                    <a:lnTo>
                      <a:pt x="57" y="159"/>
                    </a:lnTo>
                    <a:cubicBezTo>
                      <a:pt x="0" y="195"/>
                      <a:pt x="0" y="238"/>
                      <a:pt x="57" y="273"/>
                    </a:cubicBezTo>
                    <a:lnTo>
                      <a:pt x="295" y="411"/>
                    </a:lnTo>
                    <a:cubicBezTo>
                      <a:pt x="320" y="425"/>
                      <a:pt x="354" y="432"/>
                      <a:pt x="388" y="432"/>
                    </a:cubicBezTo>
                    <a:cubicBezTo>
                      <a:pt x="422" y="432"/>
                      <a:pt x="456" y="425"/>
                      <a:pt x="482" y="411"/>
                    </a:cubicBezTo>
                    <a:lnTo>
                      <a:pt x="720" y="273"/>
                    </a:lnTo>
                    <a:cubicBezTo>
                      <a:pt x="770" y="238"/>
                      <a:pt x="770" y="195"/>
                      <a:pt x="720" y="159"/>
                    </a:cubicBezTo>
                    <a:lnTo>
                      <a:pt x="482" y="23"/>
                    </a:lnTo>
                    <a:cubicBezTo>
                      <a:pt x="456" y="8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1"/>
              <p:cNvSpPr/>
              <p:nvPr/>
            </p:nvSpPr>
            <p:spPr>
              <a:xfrm>
                <a:off x="1985319" y="3550208"/>
                <a:ext cx="73524" cy="40539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81" extrusionOk="0">
                    <a:moveTo>
                      <a:pt x="331" y="0"/>
                    </a:moveTo>
                    <a:cubicBezTo>
                      <a:pt x="296" y="0"/>
                      <a:pt x="262" y="7"/>
                      <a:pt x="237" y="22"/>
                    </a:cubicBezTo>
                    <a:lnTo>
                      <a:pt x="51" y="129"/>
                    </a:lnTo>
                    <a:cubicBezTo>
                      <a:pt x="1" y="158"/>
                      <a:pt x="1" y="208"/>
                      <a:pt x="51" y="238"/>
                    </a:cubicBezTo>
                    <a:lnTo>
                      <a:pt x="260" y="358"/>
                    </a:lnTo>
                    <a:cubicBezTo>
                      <a:pt x="288" y="373"/>
                      <a:pt x="322" y="380"/>
                      <a:pt x="356" y="380"/>
                    </a:cubicBezTo>
                    <a:cubicBezTo>
                      <a:pt x="390" y="380"/>
                      <a:pt x="424" y="373"/>
                      <a:pt x="453" y="358"/>
                    </a:cubicBezTo>
                    <a:lnTo>
                      <a:pt x="632" y="251"/>
                    </a:lnTo>
                    <a:cubicBezTo>
                      <a:pt x="691" y="222"/>
                      <a:pt x="691" y="172"/>
                      <a:pt x="632" y="143"/>
                    </a:cubicBezTo>
                    <a:lnTo>
                      <a:pt x="425" y="22"/>
                    </a:lnTo>
                    <a:cubicBezTo>
                      <a:pt x="399" y="7"/>
                      <a:pt x="365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1"/>
              <p:cNvSpPr/>
              <p:nvPr/>
            </p:nvSpPr>
            <p:spPr>
              <a:xfrm>
                <a:off x="2062675" y="3562444"/>
                <a:ext cx="78099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10" extrusionOk="0">
                    <a:moveTo>
                      <a:pt x="369" y="0"/>
                    </a:moveTo>
                    <a:cubicBezTo>
                      <a:pt x="335" y="0"/>
                      <a:pt x="301" y="7"/>
                      <a:pt x="273" y="21"/>
                    </a:cubicBezTo>
                    <a:lnTo>
                      <a:pt x="57" y="150"/>
                    </a:lnTo>
                    <a:cubicBezTo>
                      <a:pt x="0" y="180"/>
                      <a:pt x="0" y="230"/>
                      <a:pt x="57" y="259"/>
                    </a:cubicBezTo>
                    <a:lnTo>
                      <a:pt x="273" y="388"/>
                    </a:lnTo>
                    <a:cubicBezTo>
                      <a:pt x="298" y="402"/>
                      <a:pt x="332" y="409"/>
                      <a:pt x="366" y="409"/>
                    </a:cubicBezTo>
                    <a:cubicBezTo>
                      <a:pt x="400" y="409"/>
                      <a:pt x="434" y="402"/>
                      <a:pt x="459" y="388"/>
                    </a:cubicBezTo>
                    <a:lnTo>
                      <a:pt x="682" y="259"/>
                    </a:lnTo>
                    <a:cubicBezTo>
                      <a:pt x="733" y="230"/>
                      <a:pt x="733" y="180"/>
                      <a:pt x="682" y="150"/>
                    </a:cubicBezTo>
                    <a:lnTo>
                      <a:pt x="459" y="21"/>
                    </a:lnTo>
                    <a:cubicBezTo>
                      <a:pt x="434" y="7"/>
                      <a:pt x="402" y="0"/>
                      <a:pt x="3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1"/>
              <p:cNvSpPr/>
              <p:nvPr/>
            </p:nvSpPr>
            <p:spPr>
              <a:xfrm>
                <a:off x="1931054" y="3578405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88" y="1"/>
                    </a:moveTo>
                    <a:cubicBezTo>
                      <a:pt x="354" y="1"/>
                      <a:pt x="320" y="8"/>
                      <a:pt x="295" y="23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6"/>
                    </a:cubicBezTo>
                    <a:lnTo>
                      <a:pt x="266" y="388"/>
                    </a:lnTo>
                    <a:cubicBezTo>
                      <a:pt x="291" y="403"/>
                      <a:pt x="323" y="410"/>
                      <a:pt x="357" y="410"/>
                    </a:cubicBezTo>
                    <a:cubicBezTo>
                      <a:pt x="390" y="410"/>
                      <a:pt x="424" y="403"/>
                      <a:pt x="452" y="388"/>
                    </a:cubicBezTo>
                    <a:lnTo>
                      <a:pt x="690" y="252"/>
                    </a:lnTo>
                    <a:cubicBezTo>
                      <a:pt x="740" y="223"/>
                      <a:pt x="740" y="173"/>
                      <a:pt x="690" y="145"/>
                    </a:cubicBezTo>
                    <a:lnTo>
                      <a:pt x="482" y="23"/>
                    </a:lnTo>
                    <a:cubicBezTo>
                      <a:pt x="457" y="8"/>
                      <a:pt x="423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1"/>
              <p:cNvSpPr/>
              <p:nvPr/>
            </p:nvSpPr>
            <p:spPr>
              <a:xfrm>
                <a:off x="2014368" y="3592344"/>
                <a:ext cx="74269" cy="41178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87" extrusionOk="0">
                    <a:moveTo>
                      <a:pt x="332" y="1"/>
                    </a:moveTo>
                    <a:cubicBezTo>
                      <a:pt x="298" y="1"/>
                      <a:pt x="264" y="10"/>
                      <a:pt x="239" y="28"/>
                    </a:cubicBezTo>
                    <a:lnTo>
                      <a:pt x="51" y="135"/>
                    </a:lnTo>
                    <a:cubicBezTo>
                      <a:pt x="1" y="164"/>
                      <a:pt x="1" y="207"/>
                      <a:pt x="51" y="244"/>
                    </a:cubicBezTo>
                    <a:lnTo>
                      <a:pt x="273" y="366"/>
                    </a:lnTo>
                    <a:cubicBezTo>
                      <a:pt x="299" y="380"/>
                      <a:pt x="333" y="387"/>
                      <a:pt x="368" y="387"/>
                    </a:cubicBezTo>
                    <a:cubicBezTo>
                      <a:pt x="402" y="387"/>
                      <a:pt x="436" y="380"/>
                      <a:pt x="461" y="366"/>
                    </a:cubicBezTo>
                    <a:lnTo>
                      <a:pt x="647" y="257"/>
                    </a:lnTo>
                    <a:cubicBezTo>
                      <a:pt x="697" y="230"/>
                      <a:pt x="697" y="178"/>
                      <a:pt x="647" y="150"/>
                    </a:cubicBezTo>
                    <a:lnTo>
                      <a:pt x="425" y="28"/>
                    </a:lnTo>
                    <a:cubicBezTo>
                      <a:pt x="400" y="10"/>
                      <a:pt x="366" y="1"/>
                      <a:pt x="3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1"/>
              <p:cNvSpPr/>
              <p:nvPr/>
            </p:nvSpPr>
            <p:spPr>
              <a:xfrm>
                <a:off x="1879874" y="3609794"/>
                <a:ext cx="75652" cy="4213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396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0" y="143"/>
                    </a:lnTo>
                    <a:cubicBezTo>
                      <a:pt x="0" y="173"/>
                      <a:pt x="0" y="223"/>
                      <a:pt x="50" y="252"/>
                    </a:cubicBezTo>
                    <a:lnTo>
                      <a:pt x="259" y="375"/>
                    </a:lnTo>
                    <a:cubicBezTo>
                      <a:pt x="287" y="388"/>
                      <a:pt x="321" y="395"/>
                      <a:pt x="355" y="395"/>
                    </a:cubicBezTo>
                    <a:cubicBezTo>
                      <a:pt x="388" y="395"/>
                      <a:pt x="420" y="388"/>
                      <a:pt x="445" y="375"/>
                    </a:cubicBezTo>
                    <a:lnTo>
                      <a:pt x="661" y="252"/>
                    </a:lnTo>
                    <a:cubicBezTo>
                      <a:pt x="711" y="223"/>
                      <a:pt x="711" y="173"/>
                      <a:pt x="661" y="143"/>
                    </a:cubicBezTo>
                    <a:lnTo>
                      <a:pt x="452" y="23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1"/>
              <p:cNvSpPr/>
              <p:nvPr/>
            </p:nvSpPr>
            <p:spPr>
              <a:xfrm>
                <a:off x="1959995" y="3620434"/>
                <a:ext cx="79802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18" extrusionOk="0">
                    <a:moveTo>
                      <a:pt x="386" y="1"/>
                    </a:moveTo>
                    <a:cubicBezTo>
                      <a:pt x="353" y="1"/>
                      <a:pt x="321" y="8"/>
                      <a:pt x="296" y="23"/>
                    </a:cubicBezTo>
                    <a:lnTo>
                      <a:pt x="51" y="159"/>
                    </a:lnTo>
                    <a:cubicBezTo>
                      <a:pt x="1" y="195"/>
                      <a:pt x="1" y="238"/>
                      <a:pt x="51" y="275"/>
                    </a:cubicBezTo>
                    <a:lnTo>
                      <a:pt x="275" y="397"/>
                    </a:lnTo>
                    <a:cubicBezTo>
                      <a:pt x="300" y="411"/>
                      <a:pt x="334" y="418"/>
                      <a:pt x="368" y="418"/>
                    </a:cubicBezTo>
                    <a:cubicBezTo>
                      <a:pt x="402" y="418"/>
                      <a:pt x="436" y="411"/>
                      <a:pt x="461" y="397"/>
                    </a:cubicBezTo>
                    <a:lnTo>
                      <a:pt x="698" y="259"/>
                    </a:lnTo>
                    <a:cubicBezTo>
                      <a:pt x="750" y="232"/>
                      <a:pt x="750" y="181"/>
                      <a:pt x="698" y="152"/>
                    </a:cubicBezTo>
                    <a:lnTo>
                      <a:pt x="482" y="23"/>
                    </a:lnTo>
                    <a:cubicBezTo>
                      <a:pt x="454" y="8"/>
                      <a:pt x="420" y="1"/>
                      <a:pt x="3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1"/>
              <p:cNvSpPr/>
              <p:nvPr/>
            </p:nvSpPr>
            <p:spPr>
              <a:xfrm>
                <a:off x="1960740" y="3682467"/>
                <a:ext cx="76716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1" extrusionOk="0">
                    <a:moveTo>
                      <a:pt x="361" y="0"/>
                    </a:moveTo>
                    <a:cubicBezTo>
                      <a:pt x="327" y="0"/>
                      <a:pt x="293" y="7"/>
                      <a:pt x="268" y="21"/>
                    </a:cubicBezTo>
                    <a:lnTo>
                      <a:pt x="53" y="144"/>
                    </a:lnTo>
                    <a:cubicBezTo>
                      <a:pt x="1" y="173"/>
                      <a:pt x="1" y="223"/>
                      <a:pt x="53" y="252"/>
                    </a:cubicBezTo>
                    <a:lnTo>
                      <a:pt x="268" y="375"/>
                    </a:lnTo>
                    <a:cubicBezTo>
                      <a:pt x="297" y="392"/>
                      <a:pt x="331" y="401"/>
                      <a:pt x="364" y="401"/>
                    </a:cubicBezTo>
                    <a:cubicBezTo>
                      <a:pt x="397" y="401"/>
                      <a:pt x="429" y="392"/>
                      <a:pt x="454" y="375"/>
                    </a:cubicBezTo>
                    <a:lnTo>
                      <a:pt x="670" y="252"/>
                    </a:lnTo>
                    <a:cubicBezTo>
                      <a:pt x="720" y="223"/>
                      <a:pt x="720" y="173"/>
                      <a:pt x="670" y="144"/>
                    </a:cubicBezTo>
                    <a:lnTo>
                      <a:pt x="454" y="21"/>
                    </a:lnTo>
                    <a:cubicBezTo>
                      <a:pt x="429" y="7"/>
                      <a:pt x="395" y="0"/>
                      <a:pt x="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1"/>
              <p:cNvSpPr/>
              <p:nvPr/>
            </p:nvSpPr>
            <p:spPr>
              <a:xfrm>
                <a:off x="1911901" y="3711515"/>
                <a:ext cx="74269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95" extrusionOk="0">
                    <a:moveTo>
                      <a:pt x="335" y="0"/>
                    </a:moveTo>
                    <a:cubicBezTo>
                      <a:pt x="301" y="0"/>
                      <a:pt x="267" y="8"/>
                      <a:pt x="237" y="22"/>
                    </a:cubicBezTo>
                    <a:lnTo>
                      <a:pt x="51" y="136"/>
                    </a:lnTo>
                    <a:cubicBezTo>
                      <a:pt x="1" y="166"/>
                      <a:pt x="1" y="216"/>
                      <a:pt x="51" y="245"/>
                    </a:cubicBezTo>
                    <a:lnTo>
                      <a:pt x="267" y="367"/>
                    </a:lnTo>
                    <a:cubicBezTo>
                      <a:pt x="295" y="386"/>
                      <a:pt x="329" y="395"/>
                      <a:pt x="362" y="395"/>
                    </a:cubicBezTo>
                    <a:cubicBezTo>
                      <a:pt x="396" y="395"/>
                      <a:pt x="428" y="386"/>
                      <a:pt x="453" y="367"/>
                    </a:cubicBezTo>
                    <a:lnTo>
                      <a:pt x="648" y="259"/>
                    </a:lnTo>
                    <a:cubicBezTo>
                      <a:pt x="698" y="231"/>
                      <a:pt x="698" y="179"/>
                      <a:pt x="648" y="152"/>
                    </a:cubicBezTo>
                    <a:lnTo>
                      <a:pt x="432" y="22"/>
                    </a:lnTo>
                    <a:cubicBezTo>
                      <a:pt x="403" y="8"/>
                      <a:pt x="369" y="0"/>
                      <a:pt x="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1"/>
              <p:cNvSpPr/>
              <p:nvPr/>
            </p:nvSpPr>
            <p:spPr>
              <a:xfrm>
                <a:off x="2369223" y="3445507"/>
                <a:ext cx="77355" cy="43519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9" extrusionOk="0">
                    <a:moveTo>
                      <a:pt x="368" y="1"/>
                    </a:moveTo>
                    <a:cubicBezTo>
                      <a:pt x="334" y="1"/>
                      <a:pt x="299" y="10"/>
                      <a:pt x="274" y="28"/>
                    </a:cubicBezTo>
                    <a:lnTo>
                      <a:pt x="52" y="150"/>
                    </a:lnTo>
                    <a:cubicBezTo>
                      <a:pt x="0" y="178"/>
                      <a:pt x="0" y="230"/>
                      <a:pt x="52" y="257"/>
                    </a:cubicBezTo>
                    <a:lnTo>
                      <a:pt x="268" y="387"/>
                    </a:lnTo>
                    <a:cubicBezTo>
                      <a:pt x="296" y="401"/>
                      <a:pt x="330" y="409"/>
                      <a:pt x="364" y="409"/>
                    </a:cubicBezTo>
                    <a:cubicBezTo>
                      <a:pt x="398" y="409"/>
                      <a:pt x="432" y="401"/>
                      <a:pt x="461" y="387"/>
                    </a:cubicBezTo>
                    <a:lnTo>
                      <a:pt x="676" y="257"/>
                    </a:lnTo>
                    <a:cubicBezTo>
                      <a:pt x="726" y="230"/>
                      <a:pt x="726" y="178"/>
                      <a:pt x="676" y="150"/>
                    </a:cubicBezTo>
                    <a:lnTo>
                      <a:pt x="461" y="28"/>
                    </a:lnTo>
                    <a:cubicBezTo>
                      <a:pt x="436" y="10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1"/>
              <p:cNvSpPr/>
              <p:nvPr/>
            </p:nvSpPr>
            <p:spPr>
              <a:xfrm>
                <a:off x="2421360" y="3416352"/>
                <a:ext cx="77355" cy="42774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2" extrusionOk="0">
                    <a:moveTo>
                      <a:pt x="359" y="0"/>
                    </a:moveTo>
                    <a:cubicBezTo>
                      <a:pt x="325" y="0"/>
                      <a:pt x="291" y="7"/>
                      <a:pt x="266" y="21"/>
                    </a:cubicBezTo>
                    <a:lnTo>
                      <a:pt x="57" y="143"/>
                    </a:lnTo>
                    <a:cubicBezTo>
                      <a:pt x="0" y="173"/>
                      <a:pt x="0" y="223"/>
                      <a:pt x="50" y="252"/>
                    </a:cubicBezTo>
                    <a:lnTo>
                      <a:pt x="273" y="381"/>
                    </a:lnTo>
                    <a:cubicBezTo>
                      <a:pt x="298" y="395"/>
                      <a:pt x="332" y="402"/>
                      <a:pt x="366" y="402"/>
                    </a:cubicBezTo>
                    <a:cubicBezTo>
                      <a:pt x="400" y="402"/>
                      <a:pt x="434" y="395"/>
                      <a:pt x="459" y="381"/>
                    </a:cubicBezTo>
                    <a:lnTo>
                      <a:pt x="668" y="259"/>
                    </a:lnTo>
                    <a:cubicBezTo>
                      <a:pt x="726" y="223"/>
                      <a:pt x="726" y="179"/>
                      <a:pt x="675" y="150"/>
                    </a:cubicBezTo>
                    <a:lnTo>
                      <a:pt x="452" y="21"/>
                    </a:lnTo>
                    <a:cubicBezTo>
                      <a:pt x="427" y="7"/>
                      <a:pt x="393" y="0"/>
                      <a:pt x="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1"/>
              <p:cNvSpPr/>
              <p:nvPr/>
            </p:nvSpPr>
            <p:spPr>
              <a:xfrm>
                <a:off x="2472540" y="3384964"/>
                <a:ext cx="8033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5" h="418" extrusionOk="0">
                    <a:moveTo>
                      <a:pt x="389" y="0"/>
                    </a:moveTo>
                    <a:cubicBezTo>
                      <a:pt x="354" y="0"/>
                      <a:pt x="320" y="8"/>
                      <a:pt x="295" y="22"/>
                    </a:cubicBezTo>
                    <a:lnTo>
                      <a:pt x="57" y="159"/>
                    </a:lnTo>
                    <a:cubicBezTo>
                      <a:pt x="0" y="186"/>
                      <a:pt x="0" y="238"/>
                      <a:pt x="57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6" y="417"/>
                    </a:cubicBezTo>
                    <a:cubicBezTo>
                      <a:pt x="401" y="417"/>
                      <a:pt x="435" y="410"/>
                      <a:pt x="461" y="395"/>
                    </a:cubicBezTo>
                    <a:lnTo>
                      <a:pt x="697" y="259"/>
                    </a:lnTo>
                    <a:cubicBezTo>
                      <a:pt x="754" y="223"/>
                      <a:pt x="754" y="179"/>
                      <a:pt x="697" y="152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1"/>
              <p:cNvSpPr/>
              <p:nvPr/>
            </p:nvSpPr>
            <p:spPr>
              <a:xfrm>
                <a:off x="1643446" y="3742904"/>
                <a:ext cx="81930" cy="4511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24" extrusionOk="0">
                    <a:moveTo>
                      <a:pt x="411" y="0"/>
                    </a:moveTo>
                    <a:cubicBezTo>
                      <a:pt x="377" y="0"/>
                      <a:pt x="342" y="8"/>
                      <a:pt x="317" y="22"/>
                    </a:cubicBezTo>
                    <a:lnTo>
                      <a:pt x="59" y="173"/>
                    </a:lnTo>
                    <a:cubicBezTo>
                      <a:pt x="7" y="202"/>
                      <a:pt x="0" y="252"/>
                      <a:pt x="59" y="281"/>
                    </a:cubicBezTo>
                    <a:lnTo>
                      <a:pt x="266" y="402"/>
                    </a:lnTo>
                    <a:cubicBezTo>
                      <a:pt x="292" y="417"/>
                      <a:pt x="326" y="424"/>
                      <a:pt x="360" y="424"/>
                    </a:cubicBezTo>
                    <a:cubicBezTo>
                      <a:pt x="395" y="424"/>
                      <a:pt x="429" y="417"/>
                      <a:pt x="454" y="402"/>
                    </a:cubicBezTo>
                    <a:lnTo>
                      <a:pt x="719" y="252"/>
                    </a:lnTo>
                    <a:cubicBezTo>
                      <a:pt x="769" y="223"/>
                      <a:pt x="769" y="173"/>
                      <a:pt x="719" y="143"/>
                    </a:cubicBezTo>
                    <a:lnTo>
                      <a:pt x="504" y="22"/>
                    </a:lnTo>
                    <a:cubicBezTo>
                      <a:pt x="479" y="8"/>
                      <a:pt x="445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41"/>
              <p:cNvSpPr/>
              <p:nvPr/>
            </p:nvSpPr>
            <p:spPr>
              <a:xfrm>
                <a:off x="1694626" y="3772059"/>
                <a:ext cx="82675" cy="4671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39" extrusionOk="0">
                    <a:moveTo>
                      <a:pt x="411" y="1"/>
                    </a:moveTo>
                    <a:cubicBezTo>
                      <a:pt x="377" y="1"/>
                      <a:pt x="343" y="10"/>
                      <a:pt x="318" y="28"/>
                    </a:cubicBezTo>
                    <a:lnTo>
                      <a:pt x="52" y="180"/>
                    </a:lnTo>
                    <a:cubicBezTo>
                      <a:pt x="0" y="207"/>
                      <a:pt x="0" y="257"/>
                      <a:pt x="52" y="287"/>
                    </a:cubicBezTo>
                    <a:lnTo>
                      <a:pt x="275" y="416"/>
                    </a:lnTo>
                    <a:cubicBezTo>
                      <a:pt x="300" y="431"/>
                      <a:pt x="334" y="438"/>
                      <a:pt x="368" y="438"/>
                    </a:cubicBezTo>
                    <a:cubicBezTo>
                      <a:pt x="402" y="438"/>
                      <a:pt x="436" y="431"/>
                      <a:pt x="461" y="416"/>
                    </a:cubicBezTo>
                    <a:lnTo>
                      <a:pt x="720" y="257"/>
                    </a:lnTo>
                    <a:cubicBezTo>
                      <a:pt x="777" y="230"/>
                      <a:pt x="777" y="180"/>
                      <a:pt x="727" y="150"/>
                    </a:cubicBezTo>
                    <a:lnTo>
                      <a:pt x="504" y="28"/>
                    </a:lnTo>
                    <a:cubicBezTo>
                      <a:pt x="479" y="10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41"/>
              <p:cNvSpPr/>
              <p:nvPr/>
            </p:nvSpPr>
            <p:spPr>
              <a:xfrm>
                <a:off x="2272821" y="3441251"/>
                <a:ext cx="78099" cy="43199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06" extrusionOk="0">
                    <a:moveTo>
                      <a:pt x="373" y="0"/>
                    </a:moveTo>
                    <a:cubicBezTo>
                      <a:pt x="337" y="0"/>
                      <a:pt x="301" y="9"/>
                      <a:pt x="275" y="25"/>
                    </a:cubicBezTo>
                    <a:lnTo>
                      <a:pt x="52" y="147"/>
                    </a:lnTo>
                    <a:cubicBezTo>
                      <a:pt x="0" y="184"/>
                      <a:pt x="0" y="227"/>
                      <a:pt x="52" y="261"/>
                    </a:cubicBezTo>
                    <a:lnTo>
                      <a:pt x="275" y="384"/>
                    </a:lnTo>
                    <a:cubicBezTo>
                      <a:pt x="300" y="398"/>
                      <a:pt x="332" y="406"/>
                      <a:pt x="365" y="406"/>
                    </a:cubicBezTo>
                    <a:cubicBezTo>
                      <a:pt x="399" y="406"/>
                      <a:pt x="433" y="398"/>
                      <a:pt x="461" y="384"/>
                    </a:cubicBezTo>
                    <a:lnTo>
                      <a:pt x="677" y="261"/>
                    </a:lnTo>
                    <a:cubicBezTo>
                      <a:pt x="727" y="227"/>
                      <a:pt x="734" y="184"/>
                      <a:pt x="677" y="147"/>
                    </a:cubicBezTo>
                    <a:lnTo>
                      <a:pt x="461" y="25"/>
                    </a:lnTo>
                    <a:cubicBezTo>
                      <a:pt x="437" y="8"/>
                      <a:pt x="406" y="0"/>
                      <a:pt x="3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41"/>
              <p:cNvSpPr/>
              <p:nvPr/>
            </p:nvSpPr>
            <p:spPr>
              <a:xfrm>
                <a:off x="2241645" y="3239617"/>
                <a:ext cx="59692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10" extrusionOk="0">
                    <a:moveTo>
                      <a:pt x="383" y="0"/>
                    </a:moveTo>
                    <a:cubicBezTo>
                      <a:pt x="350" y="0"/>
                      <a:pt x="316" y="8"/>
                      <a:pt x="287" y="22"/>
                    </a:cubicBezTo>
                    <a:lnTo>
                      <a:pt x="50" y="158"/>
                    </a:lnTo>
                    <a:cubicBezTo>
                      <a:pt x="0" y="188"/>
                      <a:pt x="0" y="238"/>
                      <a:pt x="50" y="267"/>
                    </a:cubicBezTo>
                    <a:lnTo>
                      <a:pt x="86" y="288"/>
                    </a:lnTo>
                    <a:cubicBezTo>
                      <a:pt x="111" y="303"/>
                      <a:pt x="146" y="310"/>
                      <a:pt x="180" y="310"/>
                    </a:cubicBezTo>
                    <a:cubicBezTo>
                      <a:pt x="214" y="310"/>
                      <a:pt x="248" y="303"/>
                      <a:pt x="273" y="288"/>
                    </a:cubicBezTo>
                    <a:lnTo>
                      <a:pt x="509" y="152"/>
                    </a:lnTo>
                    <a:cubicBezTo>
                      <a:pt x="561" y="122"/>
                      <a:pt x="561" y="72"/>
                      <a:pt x="509" y="43"/>
                    </a:cubicBezTo>
                    <a:lnTo>
                      <a:pt x="475" y="22"/>
                    </a:lnTo>
                    <a:cubicBezTo>
                      <a:pt x="449" y="8"/>
                      <a:pt x="416" y="0"/>
                      <a:pt x="3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41"/>
              <p:cNvSpPr/>
              <p:nvPr/>
            </p:nvSpPr>
            <p:spPr>
              <a:xfrm>
                <a:off x="2295804" y="3206738"/>
                <a:ext cx="62139" cy="34474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24" extrusionOk="0">
                    <a:moveTo>
                      <a:pt x="404" y="0"/>
                    </a:moveTo>
                    <a:cubicBezTo>
                      <a:pt x="370" y="0"/>
                      <a:pt x="336" y="8"/>
                      <a:pt x="311" y="22"/>
                    </a:cubicBezTo>
                    <a:lnTo>
                      <a:pt x="52" y="172"/>
                    </a:lnTo>
                    <a:cubicBezTo>
                      <a:pt x="0" y="202"/>
                      <a:pt x="0" y="252"/>
                      <a:pt x="52" y="281"/>
                    </a:cubicBezTo>
                    <a:lnTo>
                      <a:pt x="86" y="302"/>
                    </a:lnTo>
                    <a:cubicBezTo>
                      <a:pt x="112" y="317"/>
                      <a:pt x="147" y="324"/>
                      <a:pt x="181" y="324"/>
                    </a:cubicBezTo>
                    <a:cubicBezTo>
                      <a:pt x="215" y="324"/>
                      <a:pt x="249" y="317"/>
                      <a:pt x="274" y="302"/>
                    </a:cubicBezTo>
                    <a:lnTo>
                      <a:pt x="533" y="152"/>
                    </a:lnTo>
                    <a:cubicBezTo>
                      <a:pt x="583" y="122"/>
                      <a:pt x="583" y="72"/>
                      <a:pt x="533" y="43"/>
                    </a:cubicBezTo>
                    <a:lnTo>
                      <a:pt x="497" y="22"/>
                    </a:lnTo>
                    <a:cubicBezTo>
                      <a:pt x="472" y="8"/>
                      <a:pt x="438" y="0"/>
                      <a:pt x="4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1"/>
              <p:cNvSpPr/>
              <p:nvPr/>
            </p:nvSpPr>
            <p:spPr>
              <a:xfrm>
                <a:off x="2328789" y="3225784"/>
                <a:ext cx="81079" cy="45221"/>
              </a:xfrm>
              <a:custGeom>
                <a:avLst/>
                <a:gdLst/>
                <a:ahLst/>
                <a:cxnLst/>
                <a:rect l="l" t="t" r="r" b="b"/>
                <a:pathLst>
                  <a:path w="762" h="425" extrusionOk="0">
                    <a:moveTo>
                      <a:pt x="403" y="1"/>
                    </a:moveTo>
                    <a:cubicBezTo>
                      <a:pt x="369" y="1"/>
                      <a:pt x="334" y="8"/>
                      <a:pt x="309" y="23"/>
                    </a:cubicBezTo>
                    <a:lnTo>
                      <a:pt x="51" y="173"/>
                    </a:lnTo>
                    <a:cubicBezTo>
                      <a:pt x="1" y="202"/>
                      <a:pt x="1" y="252"/>
                      <a:pt x="51" y="282"/>
                    </a:cubicBezTo>
                    <a:lnTo>
                      <a:pt x="259" y="404"/>
                    </a:lnTo>
                    <a:cubicBezTo>
                      <a:pt x="284" y="418"/>
                      <a:pt x="318" y="425"/>
                      <a:pt x="353" y="425"/>
                    </a:cubicBezTo>
                    <a:cubicBezTo>
                      <a:pt x="387" y="425"/>
                      <a:pt x="421" y="418"/>
                      <a:pt x="446" y="404"/>
                    </a:cubicBezTo>
                    <a:lnTo>
                      <a:pt x="704" y="252"/>
                    </a:lnTo>
                    <a:cubicBezTo>
                      <a:pt x="761" y="225"/>
                      <a:pt x="761" y="182"/>
                      <a:pt x="711" y="145"/>
                    </a:cubicBezTo>
                    <a:lnTo>
                      <a:pt x="496" y="23"/>
                    </a:lnTo>
                    <a:cubicBezTo>
                      <a:pt x="471" y="8"/>
                      <a:pt x="437" y="1"/>
                      <a:pt x="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1"/>
              <p:cNvSpPr/>
              <p:nvPr/>
            </p:nvSpPr>
            <p:spPr>
              <a:xfrm>
                <a:off x="2274524" y="3258663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81" y="1"/>
                    </a:moveTo>
                    <a:cubicBezTo>
                      <a:pt x="347" y="1"/>
                      <a:pt x="312" y="8"/>
                      <a:pt x="286" y="23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8"/>
                    </a:cubicBezTo>
                    <a:lnTo>
                      <a:pt x="259" y="390"/>
                    </a:lnTo>
                    <a:cubicBezTo>
                      <a:pt x="284" y="404"/>
                      <a:pt x="318" y="411"/>
                      <a:pt x="352" y="411"/>
                    </a:cubicBezTo>
                    <a:cubicBezTo>
                      <a:pt x="386" y="411"/>
                      <a:pt x="420" y="404"/>
                      <a:pt x="445" y="390"/>
                    </a:cubicBezTo>
                    <a:lnTo>
                      <a:pt x="690" y="252"/>
                    </a:lnTo>
                    <a:cubicBezTo>
                      <a:pt x="740" y="224"/>
                      <a:pt x="740" y="174"/>
                      <a:pt x="690" y="145"/>
                    </a:cubicBezTo>
                    <a:lnTo>
                      <a:pt x="474" y="23"/>
                    </a:lnTo>
                    <a:cubicBezTo>
                      <a:pt x="449" y="8"/>
                      <a:pt x="415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1"/>
              <p:cNvSpPr/>
              <p:nvPr/>
            </p:nvSpPr>
            <p:spPr>
              <a:xfrm>
                <a:off x="2366243" y="3255684"/>
                <a:ext cx="97252" cy="55116"/>
              </a:xfrm>
              <a:custGeom>
                <a:avLst/>
                <a:gdLst/>
                <a:ahLst/>
                <a:cxnLst/>
                <a:rect l="l" t="t" r="r" b="b"/>
                <a:pathLst>
                  <a:path w="914" h="518" extrusionOk="0">
                    <a:moveTo>
                      <a:pt x="532" y="1"/>
                    </a:moveTo>
                    <a:cubicBezTo>
                      <a:pt x="498" y="1"/>
                      <a:pt x="464" y="7"/>
                      <a:pt x="439" y="21"/>
                    </a:cubicBezTo>
                    <a:lnTo>
                      <a:pt x="51" y="246"/>
                    </a:lnTo>
                    <a:cubicBezTo>
                      <a:pt x="1" y="273"/>
                      <a:pt x="1" y="323"/>
                      <a:pt x="51" y="352"/>
                    </a:cubicBezTo>
                    <a:lnTo>
                      <a:pt x="287" y="496"/>
                    </a:lnTo>
                    <a:cubicBezTo>
                      <a:pt x="313" y="510"/>
                      <a:pt x="347" y="518"/>
                      <a:pt x="382" y="518"/>
                    </a:cubicBezTo>
                    <a:cubicBezTo>
                      <a:pt x="416" y="518"/>
                      <a:pt x="450" y="510"/>
                      <a:pt x="475" y="496"/>
                    </a:cubicBezTo>
                    <a:lnTo>
                      <a:pt x="863" y="266"/>
                    </a:lnTo>
                    <a:cubicBezTo>
                      <a:pt x="913" y="237"/>
                      <a:pt x="913" y="187"/>
                      <a:pt x="863" y="159"/>
                    </a:cubicBezTo>
                    <a:lnTo>
                      <a:pt x="625" y="21"/>
                    </a:lnTo>
                    <a:cubicBezTo>
                      <a:pt x="600" y="7"/>
                      <a:pt x="566" y="1"/>
                      <a:pt x="5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1"/>
              <p:cNvSpPr/>
              <p:nvPr/>
            </p:nvSpPr>
            <p:spPr>
              <a:xfrm>
                <a:off x="2311871" y="3296223"/>
                <a:ext cx="82036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432" extrusionOk="0">
                    <a:moveTo>
                      <a:pt x="382" y="1"/>
                    </a:moveTo>
                    <a:cubicBezTo>
                      <a:pt x="348" y="1"/>
                      <a:pt x="314" y="8"/>
                      <a:pt x="289" y="22"/>
                    </a:cubicBezTo>
                    <a:lnTo>
                      <a:pt x="51" y="158"/>
                    </a:lnTo>
                    <a:cubicBezTo>
                      <a:pt x="1" y="187"/>
                      <a:pt x="1" y="237"/>
                      <a:pt x="51" y="266"/>
                    </a:cubicBezTo>
                    <a:lnTo>
                      <a:pt x="289" y="410"/>
                    </a:lnTo>
                    <a:cubicBezTo>
                      <a:pt x="314" y="424"/>
                      <a:pt x="348" y="432"/>
                      <a:pt x="382" y="432"/>
                    </a:cubicBezTo>
                    <a:cubicBezTo>
                      <a:pt x="416" y="432"/>
                      <a:pt x="450" y="424"/>
                      <a:pt x="475" y="410"/>
                    </a:cubicBezTo>
                    <a:lnTo>
                      <a:pt x="712" y="266"/>
                    </a:lnTo>
                    <a:cubicBezTo>
                      <a:pt x="763" y="237"/>
                      <a:pt x="770" y="187"/>
                      <a:pt x="712" y="158"/>
                    </a:cubicBezTo>
                    <a:lnTo>
                      <a:pt x="475" y="22"/>
                    </a:lnTo>
                    <a:cubicBezTo>
                      <a:pt x="450" y="8"/>
                      <a:pt x="41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1"/>
              <p:cNvSpPr/>
              <p:nvPr/>
            </p:nvSpPr>
            <p:spPr>
              <a:xfrm>
                <a:off x="2401356" y="3287072"/>
                <a:ext cx="113319" cy="63629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598" extrusionOk="0">
                    <a:moveTo>
                      <a:pt x="708" y="1"/>
                    </a:moveTo>
                    <a:cubicBezTo>
                      <a:pt x="675" y="1"/>
                      <a:pt x="641" y="7"/>
                      <a:pt x="612" y="21"/>
                    </a:cubicBezTo>
                    <a:lnTo>
                      <a:pt x="59" y="346"/>
                    </a:lnTo>
                    <a:cubicBezTo>
                      <a:pt x="0" y="373"/>
                      <a:pt x="0" y="425"/>
                      <a:pt x="52" y="453"/>
                    </a:cubicBezTo>
                    <a:lnTo>
                      <a:pt x="267" y="575"/>
                    </a:lnTo>
                    <a:cubicBezTo>
                      <a:pt x="292" y="590"/>
                      <a:pt x="327" y="597"/>
                      <a:pt x="361" y="597"/>
                    </a:cubicBezTo>
                    <a:cubicBezTo>
                      <a:pt x="395" y="597"/>
                      <a:pt x="429" y="590"/>
                      <a:pt x="454" y="575"/>
                    </a:cubicBezTo>
                    <a:lnTo>
                      <a:pt x="1014" y="252"/>
                    </a:lnTo>
                    <a:cubicBezTo>
                      <a:pt x="1064" y="223"/>
                      <a:pt x="1064" y="173"/>
                      <a:pt x="1014" y="144"/>
                    </a:cubicBezTo>
                    <a:lnTo>
                      <a:pt x="799" y="21"/>
                    </a:lnTo>
                    <a:cubicBezTo>
                      <a:pt x="774" y="7"/>
                      <a:pt x="741" y="1"/>
                      <a:pt x="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1"/>
              <p:cNvSpPr/>
              <p:nvPr/>
            </p:nvSpPr>
            <p:spPr>
              <a:xfrm>
                <a:off x="2526912" y="3346765"/>
                <a:ext cx="91825" cy="51286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2" extrusionOk="0">
                    <a:moveTo>
                      <a:pt x="495" y="0"/>
                    </a:moveTo>
                    <a:cubicBezTo>
                      <a:pt x="461" y="0"/>
                      <a:pt x="427" y="7"/>
                      <a:pt x="402" y="21"/>
                    </a:cubicBezTo>
                    <a:lnTo>
                      <a:pt x="57" y="223"/>
                    </a:lnTo>
                    <a:cubicBezTo>
                      <a:pt x="0" y="252"/>
                      <a:pt x="0" y="302"/>
                      <a:pt x="57" y="330"/>
                    </a:cubicBezTo>
                    <a:lnTo>
                      <a:pt x="273" y="459"/>
                    </a:lnTo>
                    <a:cubicBezTo>
                      <a:pt x="298" y="474"/>
                      <a:pt x="332" y="481"/>
                      <a:pt x="366" y="481"/>
                    </a:cubicBezTo>
                    <a:cubicBezTo>
                      <a:pt x="400" y="481"/>
                      <a:pt x="434" y="474"/>
                      <a:pt x="459" y="459"/>
                    </a:cubicBezTo>
                    <a:lnTo>
                      <a:pt x="804" y="259"/>
                    </a:lnTo>
                    <a:cubicBezTo>
                      <a:pt x="863" y="230"/>
                      <a:pt x="863" y="180"/>
                      <a:pt x="804" y="150"/>
                    </a:cubicBezTo>
                    <a:lnTo>
                      <a:pt x="588" y="21"/>
                    </a:lnTo>
                    <a:cubicBezTo>
                      <a:pt x="563" y="7"/>
                      <a:pt x="529" y="0"/>
                      <a:pt x="4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1"/>
              <p:cNvSpPr/>
              <p:nvPr/>
            </p:nvSpPr>
            <p:spPr>
              <a:xfrm>
                <a:off x="2430511" y="3316865"/>
                <a:ext cx="136089" cy="76503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719" extrusionOk="0">
                    <a:moveTo>
                      <a:pt x="913" y="0"/>
                    </a:moveTo>
                    <a:cubicBezTo>
                      <a:pt x="879" y="0"/>
                      <a:pt x="845" y="8"/>
                      <a:pt x="820" y="22"/>
                    </a:cubicBezTo>
                    <a:lnTo>
                      <a:pt x="50" y="461"/>
                    </a:lnTo>
                    <a:cubicBezTo>
                      <a:pt x="0" y="490"/>
                      <a:pt x="0" y="540"/>
                      <a:pt x="50" y="568"/>
                    </a:cubicBezTo>
                    <a:lnTo>
                      <a:pt x="273" y="697"/>
                    </a:lnTo>
                    <a:cubicBezTo>
                      <a:pt x="298" y="712"/>
                      <a:pt x="332" y="719"/>
                      <a:pt x="366" y="719"/>
                    </a:cubicBezTo>
                    <a:cubicBezTo>
                      <a:pt x="400" y="719"/>
                      <a:pt x="434" y="712"/>
                      <a:pt x="459" y="697"/>
                    </a:cubicBezTo>
                    <a:lnTo>
                      <a:pt x="1229" y="259"/>
                    </a:lnTo>
                    <a:cubicBezTo>
                      <a:pt x="1279" y="223"/>
                      <a:pt x="1279" y="179"/>
                      <a:pt x="1229" y="152"/>
                    </a:cubicBezTo>
                    <a:lnTo>
                      <a:pt x="1006" y="22"/>
                    </a:lnTo>
                    <a:cubicBezTo>
                      <a:pt x="981" y="8"/>
                      <a:pt x="947" y="0"/>
                      <a:pt x="9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1"/>
              <p:cNvSpPr/>
              <p:nvPr/>
            </p:nvSpPr>
            <p:spPr>
              <a:xfrm>
                <a:off x="2376139" y="3380388"/>
                <a:ext cx="80334" cy="4437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417" extrusionOk="0">
                    <a:moveTo>
                      <a:pt x="389" y="0"/>
                    </a:moveTo>
                    <a:cubicBezTo>
                      <a:pt x="355" y="0"/>
                      <a:pt x="321" y="8"/>
                      <a:pt x="296" y="22"/>
                    </a:cubicBezTo>
                    <a:lnTo>
                      <a:pt x="58" y="159"/>
                    </a:lnTo>
                    <a:cubicBezTo>
                      <a:pt x="1" y="186"/>
                      <a:pt x="1" y="238"/>
                      <a:pt x="51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7" y="417"/>
                    </a:cubicBezTo>
                    <a:cubicBezTo>
                      <a:pt x="401" y="417"/>
                      <a:pt x="435" y="410"/>
                      <a:pt x="461" y="395"/>
                    </a:cubicBezTo>
                    <a:lnTo>
                      <a:pt x="698" y="259"/>
                    </a:lnTo>
                    <a:cubicBezTo>
                      <a:pt x="755" y="229"/>
                      <a:pt x="755" y="179"/>
                      <a:pt x="698" y="152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1"/>
              <p:cNvSpPr/>
              <p:nvPr/>
            </p:nvSpPr>
            <p:spPr>
              <a:xfrm>
                <a:off x="2324959" y="3411671"/>
                <a:ext cx="77355" cy="4288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3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2"/>
                    </a:cubicBezTo>
                    <a:lnTo>
                      <a:pt x="50" y="144"/>
                    </a:lnTo>
                    <a:cubicBezTo>
                      <a:pt x="0" y="173"/>
                      <a:pt x="0" y="223"/>
                      <a:pt x="50" y="253"/>
                    </a:cubicBezTo>
                    <a:lnTo>
                      <a:pt x="273" y="382"/>
                    </a:lnTo>
                    <a:cubicBezTo>
                      <a:pt x="298" y="396"/>
                      <a:pt x="332" y="403"/>
                      <a:pt x="366" y="403"/>
                    </a:cubicBezTo>
                    <a:cubicBezTo>
                      <a:pt x="400" y="403"/>
                      <a:pt x="434" y="396"/>
                      <a:pt x="459" y="382"/>
                    </a:cubicBezTo>
                    <a:lnTo>
                      <a:pt x="668" y="260"/>
                    </a:lnTo>
                    <a:cubicBezTo>
                      <a:pt x="727" y="230"/>
                      <a:pt x="727" y="180"/>
                      <a:pt x="675" y="151"/>
                    </a:cubicBezTo>
                    <a:lnTo>
                      <a:pt x="452" y="22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1"/>
              <p:cNvSpPr/>
              <p:nvPr/>
            </p:nvSpPr>
            <p:spPr>
              <a:xfrm>
                <a:off x="1646531" y="3658101"/>
                <a:ext cx="119384" cy="6788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638" extrusionOk="0">
                    <a:moveTo>
                      <a:pt x="740" y="0"/>
                    </a:moveTo>
                    <a:cubicBezTo>
                      <a:pt x="706" y="0"/>
                      <a:pt x="672" y="9"/>
                      <a:pt x="647" y="28"/>
                    </a:cubicBezTo>
                    <a:lnTo>
                      <a:pt x="50" y="366"/>
                    </a:lnTo>
                    <a:cubicBezTo>
                      <a:pt x="0" y="395"/>
                      <a:pt x="0" y="445"/>
                      <a:pt x="50" y="474"/>
                    </a:cubicBezTo>
                    <a:lnTo>
                      <a:pt x="288" y="611"/>
                    </a:lnTo>
                    <a:cubicBezTo>
                      <a:pt x="317" y="629"/>
                      <a:pt x="351" y="638"/>
                      <a:pt x="385" y="638"/>
                    </a:cubicBezTo>
                    <a:cubicBezTo>
                      <a:pt x="419" y="638"/>
                      <a:pt x="453" y="629"/>
                      <a:pt x="482" y="611"/>
                    </a:cubicBezTo>
                    <a:lnTo>
                      <a:pt x="1072" y="273"/>
                    </a:lnTo>
                    <a:cubicBezTo>
                      <a:pt x="1122" y="243"/>
                      <a:pt x="1122" y="193"/>
                      <a:pt x="1072" y="164"/>
                    </a:cubicBezTo>
                    <a:lnTo>
                      <a:pt x="834" y="28"/>
                    </a:lnTo>
                    <a:cubicBezTo>
                      <a:pt x="809" y="9"/>
                      <a:pt x="775" y="0"/>
                      <a:pt x="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1"/>
              <p:cNvSpPr/>
              <p:nvPr/>
            </p:nvSpPr>
            <p:spPr>
              <a:xfrm>
                <a:off x="1738251" y="3627350"/>
                <a:ext cx="81292" cy="45221"/>
              </a:xfrm>
              <a:custGeom>
                <a:avLst/>
                <a:gdLst/>
                <a:ahLst/>
                <a:cxnLst/>
                <a:rect l="l" t="t" r="r" b="b"/>
                <a:pathLst>
                  <a:path w="764" h="425" extrusionOk="0">
                    <a:moveTo>
                      <a:pt x="380" y="1"/>
                    </a:moveTo>
                    <a:cubicBezTo>
                      <a:pt x="346" y="1"/>
                      <a:pt x="314" y="8"/>
                      <a:pt x="289" y="22"/>
                    </a:cubicBezTo>
                    <a:lnTo>
                      <a:pt x="58" y="160"/>
                    </a:lnTo>
                    <a:cubicBezTo>
                      <a:pt x="1" y="187"/>
                      <a:pt x="1" y="237"/>
                      <a:pt x="51" y="267"/>
                    </a:cubicBezTo>
                    <a:lnTo>
                      <a:pt x="296" y="403"/>
                    </a:lnTo>
                    <a:cubicBezTo>
                      <a:pt x="321" y="418"/>
                      <a:pt x="353" y="425"/>
                      <a:pt x="387" y="425"/>
                    </a:cubicBezTo>
                    <a:cubicBezTo>
                      <a:pt x="420" y="425"/>
                      <a:pt x="454" y="418"/>
                      <a:pt x="482" y="403"/>
                    </a:cubicBezTo>
                    <a:lnTo>
                      <a:pt x="712" y="273"/>
                    </a:lnTo>
                    <a:cubicBezTo>
                      <a:pt x="763" y="246"/>
                      <a:pt x="763" y="194"/>
                      <a:pt x="712" y="167"/>
                    </a:cubicBezTo>
                    <a:lnTo>
                      <a:pt x="475" y="22"/>
                    </a:lnTo>
                    <a:cubicBezTo>
                      <a:pt x="447" y="8"/>
                      <a:pt x="413" y="1"/>
                      <a:pt x="3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1"/>
              <p:cNvSpPr/>
              <p:nvPr/>
            </p:nvSpPr>
            <p:spPr>
              <a:xfrm>
                <a:off x="1700903" y="3669486"/>
                <a:ext cx="151517" cy="85760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806" extrusionOk="0">
                    <a:moveTo>
                      <a:pt x="1063" y="0"/>
                    </a:moveTo>
                    <a:cubicBezTo>
                      <a:pt x="1029" y="0"/>
                      <a:pt x="995" y="8"/>
                      <a:pt x="970" y="22"/>
                    </a:cubicBezTo>
                    <a:lnTo>
                      <a:pt x="50" y="554"/>
                    </a:lnTo>
                    <a:cubicBezTo>
                      <a:pt x="0" y="583"/>
                      <a:pt x="0" y="633"/>
                      <a:pt x="50" y="661"/>
                    </a:cubicBezTo>
                    <a:lnTo>
                      <a:pt x="259" y="783"/>
                    </a:lnTo>
                    <a:cubicBezTo>
                      <a:pt x="284" y="798"/>
                      <a:pt x="318" y="805"/>
                      <a:pt x="352" y="805"/>
                    </a:cubicBezTo>
                    <a:cubicBezTo>
                      <a:pt x="386" y="805"/>
                      <a:pt x="420" y="798"/>
                      <a:pt x="445" y="783"/>
                    </a:cubicBezTo>
                    <a:lnTo>
                      <a:pt x="1365" y="252"/>
                    </a:lnTo>
                    <a:cubicBezTo>
                      <a:pt x="1423" y="222"/>
                      <a:pt x="1423" y="172"/>
                      <a:pt x="1373" y="143"/>
                    </a:cubicBezTo>
                    <a:lnTo>
                      <a:pt x="1158" y="22"/>
                    </a:lnTo>
                    <a:cubicBezTo>
                      <a:pt x="1132" y="8"/>
                      <a:pt x="1097" y="0"/>
                      <a:pt x="10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1"/>
              <p:cNvSpPr/>
              <p:nvPr/>
            </p:nvSpPr>
            <p:spPr>
              <a:xfrm>
                <a:off x="1827736" y="3639055"/>
                <a:ext cx="76610" cy="43306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7" extrusionOk="0">
                    <a:moveTo>
                      <a:pt x="368" y="0"/>
                    </a:moveTo>
                    <a:cubicBezTo>
                      <a:pt x="333" y="0"/>
                      <a:pt x="299" y="9"/>
                      <a:pt x="274" y="27"/>
                    </a:cubicBezTo>
                    <a:lnTo>
                      <a:pt x="52" y="150"/>
                    </a:lnTo>
                    <a:cubicBezTo>
                      <a:pt x="0" y="179"/>
                      <a:pt x="0" y="229"/>
                      <a:pt x="52" y="257"/>
                    </a:cubicBezTo>
                    <a:lnTo>
                      <a:pt x="259" y="379"/>
                    </a:lnTo>
                    <a:cubicBezTo>
                      <a:pt x="285" y="397"/>
                      <a:pt x="319" y="406"/>
                      <a:pt x="354" y="406"/>
                    </a:cubicBezTo>
                    <a:cubicBezTo>
                      <a:pt x="388" y="406"/>
                      <a:pt x="422" y="397"/>
                      <a:pt x="447" y="379"/>
                    </a:cubicBezTo>
                    <a:lnTo>
                      <a:pt x="669" y="257"/>
                    </a:lnTo>
                    <a:cubicBezTo>
                      <a:pt x="719" y="229"/>
                      <a:pt x="719" y="179"/>
                      <a:pt x="669" y="150"/>
                    </a:cubicBezTo>
                    <a:lnTo>
                      <a:pt x="461" y="27"/>
                    </a:lnTo>
                    <a:cubicBezTo>
                      <a:pt x="436" y="9"/>
                      <a:pt x="402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1"/>
              <p:cNvSpPr/>
              <p:nvPr/>
            </p:nvSpPr>
            <p:spPr>
              <a:xfrm>
                <a:off x="2243773" y="3398690"/>
                <a:ext cx="76716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4" extrusionOk="0">
                    <a:moveTo>
                      <a:pt x="368" y="1"/>
                    </a:moveTo>
                    <a:cubicBezTo>
                      <a:pt x="334" y="1"/>
                      <a:pt x="299" y="8"/>
                      <a:pt x="273" y="23"/>
                    </a:cubicBezTo>
                    <a:lnTo>
                      <a:pt x="51" y="152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60" y="382"/>
                    </a:lnTo>
                    <a:cubicBezTo>
                      <a:pt x="285" y="396"/>
                      <a:pt x="319" y="404"/>
                      <a:pt x="353" y="404"/>
                    </a:cubicBezTo>
                    <a:cubicBezTo>
                      <a:pt x="387" y="404"/>
                      <a:pt x="421" y="396"/>
                      <a:pt x="446" y="382"/>
                    </a:cubicBezTo>
                    <a:lnTo>
                      <a:pt x="670" y="252"/>
                    </a:lnTo>
                    <a:cubicBezTo>
                      <a:pt x="720" y="223"/>
                      <a:pt x="720" y="180"/>
                      <a:pt x="670" y="144"/>
                    </a:cubicBezTo>
                    <a:lnTo>
                      <a:pt x="462" y="23"/>
                    </a:lnTo>
                    <a:cubicBezTo>
                      <a:pt x="437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1"/>
              <p:cNvSpPr/>
              <p:nvPr/>
            </p:nvSpPr>
            <p:spPr>
              <a:xfrm>
                <a:off x="1538638" y="3681722"/>
                <a:ext cx="81930" cy="45753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0" extrusionOk="0">
                    <a:moveTo>
                      <a:pt x="411" y="1"/>
                    </a:moveTo>
                    <a:cubicBezTo>
                      <a:pt x="377" y="1"/>
                      <a:pt x="342" y="7"/>
                      <a:pt x="317" y="21"/>
                    </a:cubicBezTo>
                    <a:lnTo>
                      <a:pt x="52" y="173"/>
                    </a:lnTo>
                    <a:cubicBezTo>
                      <a:pt x="0" y="201"/>
                      <a:pt x="0" y="252"/>
                      <a:pt x="52" y="280"/>
                    </a:cubicBezTo>
                    <a:lnTo>
                      <a:pt x="267" y="402"/>
                    </a:lnTo>
                    <a:cubicBezTo>
                      <a:pt x="292" y="421"/>
                      <a:pt x="326" y="430"/>
                      <a:pt x="361" y="430"/>
                    </a:cubicBezTo>
                    <a:cubicBezTo>
                      <a:pt x="395" y="430"/>
                      <a:pt x="429" y="421"/>
                      <a:pt x="454" y="402"/>
                    </a:cubicBezTo>
                    <a:lnTo>
                      <a:pt x="712" y="252"/>
                    </a:lnTo>
                    <a:cubicBezTo>
                      <a:pt x="769" y="223"/>
                      <a:pt x="769" y="173"/>
                      <a:pt x="712" y="144"/>
                    </a:cubicBezTo>
                    <a:lnTo>
                      <a:pt x="504" y="21"/>
                    </a:lnTo>
                    <a:cubicBezTo>
                      <a:pt x="479" y="7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1"/>
              <p:cNvSpPr/>
              <p:nvPr/>
            </p:nvSpPr>
            <p:spPr>
              <a:xfrm>
                <a:off x="1590031" y="3711515"/>
                <a:ext cx="84164" cy="47349"/>
              </a:xfrm>
              <a:custGeom>
                <a:avLst/>
                <a:gdLst/>
                <a:ahLst/>
                <a:cxnLst/>
                <a:rect l="l" t="t" r="r" b="b"/>
                <a:pathLst>
                  <a:path w="791" h="445" extrusionOk="0">
                    <a:moveTo>
                      <a:pt x="409" y="0"/>
                    </a:moveTo>
                    <a:cubicBezTo>
                      <a:pt x="375" y="0"/>
                      <a:pt x="341" y="8"/>
                      <a:pt x="316" y="22"/>
                    </a:cubicBezTo>
                    <a:lnTo>
                      <a:pt x="50" y="173"/>
                    </a:lnTo>
                    <a:cubicBezTo>
                      <a:pt x="0" y="202"/>
                      <a:pt x="0" y="252"/>
                      <a:pt x="50" y="281"/>
                    </a:cubicBezTo>
                    <a:lnTo>
                      <a:pt x="286" y="417"/>
                    </a:lnTo>
                    <a:cubicBezTo>
                      <a:pt x="311" y="436"/>
                      <a:pt x="346" y="445"/>
                      <a:pt x="380" y="445"/>
                    </a:cubicBezTo>
                    <a:cubicBezTo>
                      <a:pt x="414" y="445"/>
                      <a:pt x="449" y="436"/>
                      <a:pt x="474" y="417"/>
                    </a:cubicBezTo>
                    <a:lnTo>
                      <a:pt x="740" y="266"/>
                    </a:lnTo>
                    <a:cubicBezTo>
                      <a:pt x="790" y="238"/>
                      <a:pt x="790" y="188"/>
                      <a:pt x="740" y="159"/>
                    </a:cubicBezTo>
                    <a:lnTo>
                      <a:pt x="502" y="22"/>
                    </a:lnTo>
                    <a:cubicBezTo>
                      <a:pt x="477" y="8"/>
                      <a:pt x="443" y="0"/>
                      <a:pt x="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1"/>
              <p:cNvSpPr/>
              <p:nvPr/>
            </p:nvSpPr>
            <p:spPr>
              <a:xfrm>
                <a:off x="1911901" y="3470618"/>
                <a:ext cx="73524" cy="41178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87" extrusionOk="0">
                    <a:moveTo>
                      <a:pt x="334" y="1"/>
                    </a:moveTo>
                    <a:cubicBezTo>
                      <a:pt x="301" y="1"/>
                      <a:pt x="267" y="8"/>
                      <a:pt x="237" y="21"/>
                    </a:cubicBezTo>
                    <a:lnTo>
                      <a:pt x="58" y="130"/>
                    </a:lnTo>
                    <a:cubicBezTo>
                      <a:pt x="1" y="158"/>
                      <a:pt x="1" y="209"/>
                      <a:pt x="51" y="237"/>
                    </a:cubicBezTo>
                    <a:lnTo>
                      <a:pt x="267" y="359"/>
                    </a:lnTo>
                    <a:cubicBezTo>
                      <a:pt x="292" y="378"/>
                      <a:pt x="326" y="387"/>
                      <a:pt x="360" y="387"/>
                    </a:cubicBezTo>
                    <a:cubicBezTo>
                      <a:pt x="394" y="387"/>
                      <a:pt x="428" y="378"/>
                      <a:pt x="453" y="359"/>
                    </a:cubicBezTo>
                    <a:lnTo>
                      <a:pt x="641" y="259"/>
                    </a:lnTo>
                    <a:cubicBezTo>
                      <a:pt x="691" y="223"/>
                      <a:pt x="691" y="180"/>
                      <a:pt x="641" y="151"/>
                    </a:cubicBezTo>
                    <a:lnTo>
                      <a:pt x="425" y="21"/>
                    </a:lnTo>
                    <a:cubicBezTo>
                      <a:pt x="399" y="8"/>
                      <a:pt x="367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1"/>
              <p:cNvSpPr/>
              <p:nvPr/>
            </p:nvSpPr>
            <p:spPr>
              <a:xfrm>
                <a:off x="1505760" y="3662463"/>
                <a:ext cx="62884" cy="34581"/>
              </a:xfrm>
              <a:custGeom>
                <a:avLst/>
                <a:gdLst/>
                <a:ahLst/>
                <a:cxnLst/>
                <a:rect l="l" t="t" r="r" b="b"/>
                <a:pathLst>
                  <a:path w="591" h="325" extrusionOk="0">
                    <a:moveTo>
                      <a:pt x="411" y="1"/>
                    </a:moveTo>
                    <a:cubicBezTo>
                      <a:pt x="377" y="1"/>
                      <a:pt x="343" y="8"/>
                      <a:pt x="318" y="23"/>
                    </a:cubicBezTo>
                    <a:lnTo>
                      <a:pt x="50" y="175"/>
                    </a:lnTo>
                    <a:cubicBezTo>
                      <a:pt x="0" y="202"/>
                      <a:pt x="0" y="252"/>
                      <a:pt x="50" y="282"/>
                    </a:cubicBezTo>
                    <a:lnTo>
                      <a:pt x="86" y="304"/>
                    </a:lnTo>
                    <a:cubicBezTo>
                      <a:pt x="111" y="318"/>
                      <a:pt x="146" y="325"/>
                      <a:pt x="180" y="325"/>
                    </a:cubicBezTo>
                    <a:cubicBezTo>
                      <a:pt x="214" y="325"/>
                      <a:pt x="249" y="318"/>
                      <a:pt x="275" y="304"/>
                    </a:cubicBezTo>
                    <a:lnTo>
                      <a:pt x="540" y="152"/>
                    </a:lnTo>
                    <a:cubicBezTo>
                      <a:pt x="590" y="123"/>
                      <a:pt x="590" y="73"/>
                      <a:pt x="540" y="45"/>
                    </a:cubicBezTo>
                    <a:lnTo>
                      <a:pt x="504" y="23"/>
                    </a:lnTo>
                    <a:cubicBezTo>
                      <a:pt x="479" y="8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1"/>
              <p:cNvSpPr/>
              <p:nvPr/>
            </p:nvSpPr>
            <p:spPr>
              <a:xfrm>
                <a:off x="1614398" y="3601388"/>
                <a:ext cx="59798" cy="33730"/>
              </a:xfrm>
              <a:custGeom>
                <a:avLst/>
                <a:gdLst/>
                <a:ahLst/>
                <a:cxnLst/>
                <a:rect l="l" t="t" r="r" b="b"/>
                <a:pathLst>
                  <a:path w="562" h="317" extrusionOk="0">
                    <a:moveTo>
                      <a:pt x="382" y="0"/>
                    </a:moveTo>
                    <a:cubicBezTo>
                      <a:pt x="348" y="0"/>
                      <a:pt x="314" y="8"/>
                      <a:pt x="289" y="22"/>
                    </a:cubicBezTo>
                    <a:lnTo>
                      <a:pt x="51" y="166"/>
                    </a:lnTo>
                    <a:cubicBezTo>
                      <a:pt x="0" y="195"/>
                      <a:pt x="0" y="245"/>
                      <a:pt x="51" y="274"/>
                    </a:cubicBezTo>
                    <a:lnTo>
                      <a:pt x="87" y="295"/>
                    </a:lnTo>
                    <a:cubicBezTo>
                      <a:pt x="112" y="310"/>
                      <a:pt x="144" y="317"/>
                      <a:pt x="177" y="317"/>
                    </a:cubicBezTo>
                    <a:cubicBezTo>
                      <a:pt x="211" y="317"/>
                      <a:pt x="245" y="310"/>
                      <a:pt x="273" y="295"/>
                    </a:cubicBezTo>
                    <a:lnTo>
                      <a:pt x="511" y="152"/>
                    </a:lnTo>
                    <a:cubicBezTo>
                      <a:pt x="561" y="122"/>
                      <a:pt x="561" y="72"/>
                      <a:pt x="511" y="43"/>
                    </a:cubicBezTo>
                    <a:lnTo>
                      <a:pt x="475" y="22"/>
                    </a:lnTo>
                    <a:cubicBezTo>
                      <a:pt x="450" y="8"/>
                      <a:pt x="416" y="0"/>
                      <a:pt x="3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1"/>
              <p:cNvSpPr/>
              <p:nvPr/>
            </p:nvSpPr>
            <p:spPr>
              <a:xfrm>
                <a:off x="1562473" y="3632777"/>
                <a:ext cx="57351" cy="31389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95" extrusionOk="0">
                    <a:moveTo>
                      <a:pt x="359" y="0"/>
                    </a:moveTo>
                    <a:cubicBezTo>
                      <a:pt x="325" y="0"/>
                      <a:pt x="291" y="8"/>
                      <a:pt x="266" y="22"/>
                    </a:cubicBezTo>
                    <a:lnTo>
                      <a:pt x="57" y="143"/>
                    </a:lnTo>
                    <a:cubicBezTo>
                      <a:pt x="0" y="179"/>
                      <a:pt x="0" y="222"/>
                      <a:pt x="57" y="252"/>
                    </a:cubicBezTo>
                    <a:lnTo>
                      <a:pt x="87" y="272"/>
                    </a:lnTo>
                    <a:cubicBezTo>
                      <a:pt x="115" y="287"/>
                      <a:pt x="149" y="294"/>
                      <a:pt x="183" y="294"/>
                    </a:cubicBezTo>
                    <a:cubicBezTo>
                      <a:pt x="217" y="294"/>
                      <a:pt x="251" y="287"/>
                      <a:pt x="280" y="272"/>
                    </a:cubicBezTo>
                    <a:lnTo>
                      <a:pt x="488" y="152"/>
                    </a:lnTo>
                    <a:cubicBezTo>
                      <a:pt x="539" y="122"/>
                      <a:pt x="539" y="72"/>
                      <a:pt x="488" y="43"/>
                    </a:cubicBezTo>
                    <a:lnTo>
                      <a:pt x="452" y="22"/>
                    </a:lnTo>
                    <a:cubicBezTo>
                      <a:pt x="427" y="8"/>
                      <a:pt x="393" y="0"/>
                      <a:pt x="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1"/>
              <p:cNvSpPr/>
              <p:nvPr/>
            </p:nvSpPr>
            <p:spPr>
              <a:xfrm>
                <a:off x="1595351" y="3620434"/>
                <a:ext cx="130769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699" extrusionOk="0">
                    <a:moveTo>
                      <a:pt x="870" y="1"/>
                    </a:moveTo>
                    <a:cubicBezTo>
                      <a:pt x="835" y="1"/>
                      <a:pt x="801" y="8"/>
                      <a:pt x="776" y="23"/>
                    </a:cubicBezTo>
                    <a:lnTo>
                      <a:pt x="57" y="440"/>
                    </a:lnTo>
                    <a:cubicBezTo>
                      <a:pt x="0" y="468"/>
                      <a:pt x="0" y="518"/>
                      <a:pt x="50" y="547"/>
                    </a:cubicBezTo>
                    <a:lnTo>
                      <a:pt x="266" y="677"/>
                    </a:lnTo>
                    <a:cubicBezTo>
                      <a:pt x="291" y="691"/>
                      <a:pt x="325" y="699"/>
                      <a:pt x="359" y="699"/>
                    </a:cubicBezTo>
                    <a:cubicBezTo>
                      <a:pt x="393" y="699"/>
                      <a:pt x="427" y="691"/>
                      <a:pt x="452" y="677"/>
                    </a:cubicBezTo>
                    <a:lnTo>
                      <a:pt x="1171" y="259"/>
                    </a:lnTo>
                    <a:cubicBezTo>
                      <a:pt x="1228" y="225"/>
                      <a:pt x="1228" y="181"/>
                      <a:pt x="1178" y="145"/>
                    </a:cubicBezTo>
                    <a:lnTo>
                      <a:pt x="963" y="23"/>
                    </a:lnTo>
                    <a:cubicBezTo>
                      <a:pt x="938" y="8"/>
                      <a:pt x="904" y="1"/>
                      <a:pt x="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1"/>
              <p:cNvSpPr/>
              <p:nvPr/>
            </p:nvSpPr>
            <p:spPr>
              <a:xfrm>
                <a:off x="1668025" y="3570744"/>
                <a:ext cx="59692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10" extrusionOk="0">
                    <a:moveTo>
                      <a:pt x="380" y="0"/>
                    </a:moveTo>
                    <a:cubicBezTo>
                      <a:pt x="346" y="0"/>
                      <a:pt x="312" y="8"/>
                      <a:pt x="287" y="22"/>
                    </a:cubicBezTo>
                    <a:lnTo>
                      <a:pt x="57" y="159"/>
                    </a:lnTo>
                    <a:cubicBezTo>
                      <a:pt x="7" y="188"/>
                      <a:pt x="0" y="238"/>
                      <a:pt x="57" y="267"/>
                    </a:cubicBezTo>
                    <a:lnTo>
                      <a:pt x="86" y="288"/>
                    </a:lnTo>
                    <a:cubicBezTo>
                      <a:pt x="115" y="303"/>
                      <a:pt x="149" y="310"/>
                      <a:pt x="183" y="310"/>
                    </a:cubicBezTo>
                    <a:cubicBezTo>
                      <a:pt x="217" y="310"/>
                      <a:pt x="251" y="303"/>
                      <a:pt x="280" y="288"/>
                    </a:cubicBezTo>
                    <a:lnTo>
                      <a:pt x="502" y="152"/>
                    </a:lnTo>
                    <a:cubicBezTo>
                      <a:pt x="561" y="122"/>
                      <a:pt x="561" y="72"/>
                      <a:pt x="509" y="45"/>
                    </a:cubicBezTo>
                    <a:lnTo>
                      <a:pt x="475" y="22"/>
                    </a:lnTo>
                    <a:cubicBezTo>
                      <a:pt x="449" y="8"/>
                      <a:pt x="414" y="0"/>
                      <a:pt x="3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1"/>
              <p:cNvSpPr/>
              <p:nvPr/>
            </p:nvSpPr>
            <p:spPr>
              <a:xfrm>
                <a:off x="1721439" y="3540951"/>
                <a:ext cx="58309" cy="3202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01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0" y="144"/>
                    </a:lnTo>
                    <a:cubicBezTo>
                      <a:pt x="0" y="180"/>
                      <a:pt x="0" y="223"/>
                      <a:pt x="50" y="259"/>
                    </a:cubicBezTo>
                    <a:lnTo>
                      <a:pt x="86" y="273"/>
                    </a:lnTo>
                    <a:cubicBezTo>
                      <a:pt x="112" y="291"/>
                      <a:pt x="146" y="300"/>
                      <a:pt x="180" y="300"/>
                    </a:cubicBezTo>
                    <a:cubicBezTo>
                      <a:pt x="214" y="300"/>
                      <a:pt x="249" y="291"/>
                      <a:pt x="275" y="273"/>
                    </a:cubicBezTo>
                    <a:lnTo>
                      <a:pt x="497" y="152"/>
                    </a:lnTo>
                    <a:cubicBezTo>
                      <a:pt x="547" y="123"/>
                      <a:pt x="547" y="73"/>
                      <a:pt x="497" y="44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1"/>
              <p:cNvSpPr/>
              <p:nvPr/>
            </p:nvSpPr>
            <p:spPr>
              <a:xfrm>
                <a:off x="1773577" y="3511051"/>
                <a:ext cx="57351" cy="31602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97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7" y="145"/>
                    </a:lnTo>
                    <a:cubicBezTo>
                      <a:pt x="0" y="174"/>
                      <a:pt x="0" y="224"/>
                      <a:pt x="57" y="252"/>
                    </a:cubicBezTo>
                    <a:lnTo>
                      <a:pt x="86" y="274"/>
                    </a:lnTo>
                    <a:cubicBezTo>
                      <a:pt x="115" y="289"/>
                      <a:pt x="149" y="296"/>
                      <a:pt x="183" y="296"/>
                    </a:cubicBezTo>
                    <a:cubicBezTo>
                      <a:pt x="217" y="296"/>
                      <a:pt x="251" y="289"/>
                      <a:pt x="280" y="274"/>
                    </a:cubicBezTo>
                    <a:lnTo>
                      <a:pt x="488" y="152"/>
                    </a:lnTo>
                    <a:cubicBezTo>
                      <a:pt x="538" y="123"/>
                      <a:pt x="538" y="73"/>
                      <a:pt x="488" y="45"/>
                    </a:cubicBezTo>
                    <a:lnTo>
                      <a:pt x="452" y="23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1"/>
              <p:cNvSpPr/>
              <p:nvPr/>
            </p:nvSpPr>
            <p:spPr>
              <a:xfrm>
                <a:off x="1806349" y="3530310"/>
                <a:ext cx="76503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719" h="395" extrusionOk="0">
                    <a:moveTo>
                      <a:pt x="360" y="0"/>
                    </a:moveTo>
                    <a:cubicBezTo>
                      <a:pt x="326" y="0"/>
                      <a:pt x="292" y="7"/>
                      <a:pt x="267" y="21"/>
                    </a:cubicBezTo>
                    <a:lnTo>
                      <a:pt x="58" y="144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67" y="373"/>
                    </a:lnTo>
                    <a:cubicBezTo>
                      <a:pt x="292" y="388"/>
                      <a:pt x="326" y="395"/>
                      <a:pt x="360" y="395"/>
                    </a:cubicBezTo>
                    <a:cubicBezTo>
                      <a:pt x="394" y="395"/>
                      <a:pt x="428" y="388"/>
                      <a:pt x="453" y="373"/>
                    </a:cubicBezTo>
                    <a:lnTo>
                      <a:pt x="669" y="252"/>
                    </a:lnTo>
                    <a:cubicBezTo>
                      <a:pt x="719" y="223"/>
                      <a:pt x="719" y="173"/>
                      <a:pt x="669" y="144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1"/>
              <p:cNvSpPr/>
              <p:nvPr/>
            </p:nvSpPr>
            <p:spPr>
              <a:xfrm>
                <a:off x="1754318" y="3560103"/>
                <a:ext cx="77355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4" extrusionOk="0">
                    <a:moveTo>
                      <a:pt x="367" y="0"/>
                    </a:moveTo>
                    <a:cubicBezTo>
                      <a:pt x="333" y="0"/>
                      <a:pt x="299" y="8"/>
                      <a:pt x="274" y="22"/>
                    </a:cubicBezTo>
                    <a:lnTo>
                      <a:pt x="52" y="145"/>
                    </a:lnTo>
                    <a:cubicBezTo>
                      <a:pt x="0" y="179"/>
                      <a:pt x="0" y="222"/>
                      <a:pt x="52" y="252"/>
                    </a:cubicBezTo>
                    <a:lnTo>
                      <a:pt x="267" y="381"/>
                    </a:lnTo>
                    <a:cubicBezTo>
                      <a:pt x="292" y="396"/>
                      <a:pt x="325" y="403"/>
                      <a:pt x="358" y="403"/>
                    </a:cubicBezTo>
                    <a:cubicBezTo>
                      <a:pt x="391" y="403"/>
                      <a:pt x="425" y="396"/>
                      <a:pt x="454" y="381"/>
                    </a:cubicBezTo>
                    <a:lnTo>
                      <a:pt x="669" y="252"/>
                    </a:lnTo>
                    <a:cubicBezTo>
                      <a:pt x="726" y="222"/>
                      <a:pt x="726" y="172"/>
                      <a:pt x="669" y="145"/>
                    </a:cubicBezTo>
                    <a:lnTo>
                      <a:pt x="461" y="22"/>
                    </a:lnTo>
                    <a:cubicBezTo>
                      <a:pt x="436" y="8"/>
                      <a:pt x="402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1"/>
              <p:cNvSpPr/>
              <p:nvPr/>
            </p:nvSpPr>
            <p:spPr>
              <a:xfrm>
                <a:off x="1700903" y="3589896"/>
                <a:ext cx="78099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10" extrusionOk="0">
                    <a:moveTo>
                      <a:pt x="378" y="1"/>
                    </a:moveTo>
                    <a:cubicBezTo>
                      <a:pt x="345" y="1"/>
                      <a:pt x="312" y="8"/>
                      <a:pt x="286" y="22"/>
                    </a:cubicBezTo>
                    <a:lnTo>
                      <a:pt x="57" y="158"/>
                    </a:lnTo>
                    <a:cubicBezTo>
                      <a:pt x="0" y="187"/>
                      <a:pt x="0" y="237"/>
                      <a:pt x="50" y="267"/>
                    </a:cubicBezTo>
                    <a:lnTo>
                      <a:pt x="266" y="389"/>
                    </a:lnTo>
                    <a:cubicBezTo>
                      <a:pt x="291" y="403"/>
                      <a:pt x="325" y="410"/>
                      <a:pt x="359" y="410"/>
                    </a:cubicBezTo>
                    <a:cubicBezTo>
                      <a:pt x="393" y="410"/>
                      <a:pt x="427" y="403"/>
                      <a:pt x="452" y="389"/>
                    </a:cubicBezTo>
                    <a:lnTo>
                      <a:pt x="683" y="253"/>
                    </a:lnTo>
                    <a:cubicBezTo>
                      <a:pt x="733" y="224"/>
                      <a:pt x="733" y="173"/>
                      <a:pt x="683" y="144"/>
                    </a:cubicBezTo>
                    <a:lnTo>
                      <a:pt x="474" y="22"/>
                    </a:lnTo>
                    <a:cubicBezTo>
                      <a:pt x="445" y="8"/>
                      <a:pt x="411" y="1"/>
                      <a:pt x="3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1"/>
              <p:cNvSpPr/>
              <p:nvPr/>
            </p:nvSpPr>
            <p:spPr>
              <a:xfrm>
                <a:off x="1927862" y="3421673"/>
                <a:ext cx="58309" cy="32134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02" extrusionOk="0">
                    <a:moveTo>
                      <a:pt x="368" y="0"/>
                    </a:moveTo>
                    <a:cubicBezTo>
                      <a:pt x="334" y="0"/>
                      <a:pt x="300" y="8"/>
                      <a:pt x="275" y="22"/>
                    </a:cubicBezTo>
                    <a:lnTo>
                      <a:pt x="51" y="152"/>
                    </a:lnTo>
                    <a:cubicBezTo>
                      <a:pt x="1" y="179"/>
                      <a:pt x="1" y="229"/>
                      <a:pt x="51" y="259"/>
                    </a:cubicBezTo>
                    <a:lnTo>
                      <a:pt x="87" y="281"/>
                    </a:lnTo>
                    <a:cubicBezTo>
                      <a:pt x="112" y="295"/>
                      <a:pt x="146" y="302"/>
                      <a:pt x="181" y="302"/>
                    </a:cubicBezTo>
                    <a:cubicBezTo>
                      <a:pt x="215" y="302"/>
                      <a:pt x="249" y="295"/>
                      <a:pt x="275" y="281"/>
                    </a:cubicBezTo>
                    <a:lnTo>
                      <a:pt x="498" y="152"/>
                    </a:lnTo>
                    <a:cubicBezTo>
                      <a:pt x="548" y="123"/>
                      <a:pt x="548" y="73"/>
                      <a:pt x="498" y="43"/>
                    </a:cubicBezTo>
                    <a:lnTo>
                      <a:pt x="462" y="22"/>
                    </a:lnTo>
                    <a:cubicBezTo>
                      <a:pt x="437" y="8"/>
                      <a:pt x="403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41"/>
              <p:cNvSpPr/>
              <p:nvPr/>
            </p:nvSpPr>
            <p:spPr>
              <a:xfrm>
                <a:off x="1746763" y="3802596"/>
                <a:ext cx="81930" cy="4585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1" extrusionOk="0">
                    <a:moveTo>
                      <a:pt x="409" y="0"/>
                    </a:moveTo>
                    <a:cubicBezTo>
                      <a:pt x="375" y="0"/>
                      <a:pt x="341" y="7"/>
                      <a:pt x="316" y="22"/>
                    </a:cubicBezTo>
                    <a:lnTo>
                      <a:pt x="50" y="172"/>
                    </a:lnTo>
                    <a:cubicBezTo>
                      <a:pt x="0" y="201"/>
                      <a:pt x="0" y="252"/>
                      <a:pt x="50" y="281"/>
                    </a:cubicBezTo>
                    <a:lnTo>
                      <a:pt x="273" y="410"/>
                    </a:lnTo>
                    <a:cubicBezTo>
                      <a:pt x="298" y="424"/>
                      <a:pt x="330" y="431"/>
                      <a:pt x="363" y="431"/>
                    </a:cubicBezTo>
                    <a:cubicBezTo>
                      <a:pt x="397" y="431"/>
                      <a:pt x="431" y="424"/>
                      <a:pt x="459" y="410"/>
                    </a:cubicBezTo>
                    <a:lnTo>
                      <a:pt x="718" y="258"/>
                    </a:lnTo>
                    <a:cubicBezTo>
                      <a:pt x="770" y="229"/>
                      <a:pt x="770" y="179"/>
                      <a:pt x="718" y="151"/>
                    </a:cubicBezTo>
                    <a:lnTo>
                      <a:pt x="502" y="22"/>
                    </a:lnTo>
                    <a:cubicBezTo>
                      <a:pt x="477" y="7"/>
                      <a:pt x="443" y="0"/>
                      <a:pt x="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41"/>
              <p:cNvSpPr/>
              <p:nvPr/>
            </p:nvSpPr>
            <p:spPr>
              <a:xfrm>
                <a:off x="1857636" y="3739819"/>
                <a:ext cx="79589" cy="45115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24" extrusionOk="0">
                    <a:moveTo>
                      <a:pt x="384" y="0"/>
                    </a:moveTo>
                    <a:cubicBezTo>
                      <a:pt x="351" y="0"/>
                      <a:pt x="317" y="7"/>
                      <a:pt x="288" y="22"/>
                    </a:cubicBezTo>
                    <a:lnTo>
                      <a:pt x="50" y="165"/>
                    </a:lnTo>
                    <a:cubicBezTo>
                      <a:pt x="0" y="195"/>
                      <a:pt x="0" y="245"/>
                      <a:pt x="50" y="274"/>
                    </a:cubicBezTo>
                    <a:lnTo>
                      <a:pt x="266" y="396"/>
                    </a:lnTo>
                    <a:cubicBezTo>
                      <a:pt x="292" y="415"/>
                      <a:pt x="329" y="423"/>
                      <a:pt x="365" y="423"/>
                    </a:cubicBezTo>
                    <a:cubicBezTo>
                      <a:pt x="397" y="423"/>
                      <a:pt x="429" y="416"/>
                      <a:pt x="452" y="403"/>
                    </a:cubicBezTo>
                    <a:lnTo>
                      <a:pt x="697" y="258"/>
                    </a:lnTo>
                    <a:cubicBezTo>
                      <a:pt x="747" y="231"/>
                      <a:pt x="747" y="181"/>
                      <a:pt x="697" y="151"/>
                    </a:cubicBezTo>
                    <a:lnTo>
                      <a:pt x="475" y="22"/>
                    </a:lnTo>
                    <a:cubicBezTo>
                      <a:pt x="450" y="7"/>
                      <a:pt x="417" y="0"/>
                      <a:pt x="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41"/>
              <p:cNvSpPr/>
              <p:nvPr/>
            </p:nvSpPr>
            <p:spPr>
              <a:xfrm>
                <a:off x="1751339" y="3741415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84" y="0"/>
                    </a:moveTo>
                    <a:cubicBezTo>
                      <a:pt x="351" y="0"/>
                      <a:pt x="316" y="7"/>
                      <a:pt x="287" y="21"/>
                    </a:cubicBezTo>
                    <a:lnTo>
                      <a:pt x="57" y="157"/>
                    </a:lnTo>
                    <a:cubicBezTo>
                      <a:pt x="0" y="187"/>
                      <a:pt x="0" y="237"/>
                      <a:pt x="50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6" y="417"/>
                    </a:cubicBezTo>
                    <a:cubicBezTo>
                      <a:pt x="400" y="417"/>
                      <a:pt x="434" y="410"/>
                      <a:pt x="459" y="395"/>
                    </a:cubicBezTo>
                    <a:lnTo>
                      <a:pt x="697" y="259"/>
                    </a:lnTo>
                    <a:cubicBezTo>
                      <a:pt x="747" y="230"/>
                      <a:pt x="747" y="180"/>
                      <a:pt x="697" y="150"/>
                    </a:cubicBezTo>
                    <a:lnTo>
                      <a:pt x="475" y="21"/>
                    </a:lnTo>
                    <a:cubicBezTo>
                      <a:pt x="450" y="7"/>
                      <a:pt x="417" y="0"/>
                      <a:pt x="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41"/>
              <p:cNvSpPr/>
              <p:nvPr/>
            </p:nvSpPr>
            <p:spPr>
              <a:xfrm>
                <a:off x="1803263" y="3771207"/>
                <a:ext cx="79589" cy="4437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7" extrusionOk="0">
                    <a:moveTo>
                      <a:pt x="387" y="1"/>
                    </a:moveTo>
                    <a:cubicBezTo>
                      <a:pt x="351" y="1"/>
                      <a:pt x="315" y="10"/>
                      <a:pt x="289" y="29"/>
                    </a:cubicBezTo>
                    <a:lnTo>
                      <a:pt x="58" y="158"/>
                    </a:lnTo>
                    <a:cubicBezTo>
                      <a:pt x="1" y="188"/>
                      <a:pt x="1" y="238"/>
                      <a:pt x="51" y="265"/>
                    </a:cubicBezTo>
                    <a:lnTo>
                      <a:pt x="273" y="395"/>
                    </a:lnTo>
                    <a:cubicBezTo>
                      <a:pt x="299" y="409"/>
                      <a:pt x="334" y="417"/>
                      <a:pt x="368" y="417"/>
                    </a:cubicBezTo>
                    <a:cubicBezTo>
                      <a:pt x="402" y="417"/>
                      <a:pt x="436" y="409"/>
                      <a:pt x="461" y="395"/>
                    </a:cubicBezTo>
                    <a:lnTo>
                      <a:pt x="698" y="258"/>
                    </a:lnTo>
                    <a:cubicBezTo>
                      <a:pt x="748" y="231"/>
                      <a:pt x="748" y="179"/>
                      <a:pt x="698" y="151"/>
                    </a:cubicBezTo>
                    <a:lnTo>
                      <a:pt x="475" y="22"/>
                    </a:lnTo>
                    <a:cubicBezTo>
                      <a:pt x="451" y="8"/>
                      <a:pt x="420" y="1"/>
                      <a:pt x="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41"/>
              <p:cNvSpPr/>
              <p:nvPr/>
            </p:nvSpPr>
            <p:spPr>
              <a:xfrm>
                <a:off x="1805711" y="3681722"/>
                <a:ext cx="128534" cy="7277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684" extrusionOk="0">
                    <a:moveTo>
                      <a:pt x="845" y="1"/>
                    </a:moveTo>
                    <a:cubicBezTo>
                      <a:pt x="811" y="1"/>
                      <a:pt x="779" y="7"/>
                      <a:pt x="754" y="21"/>
                    </a:cubicBezTo>
                    <a:lnTo>
                      <a:pt x="50" y="425"/>
                    </a:lnTo>
                    <a:cubicBezTo>
                      <a:pt x="0" y="453"/>
                      <a:pt x="0" y="503"/>
                      <a:pt x="50" y="532"/>
                    </a:cubicBezTo>
                    <a:lnTo>
                      <a:pt x="266" y="661"/>
                    </a:lnTo>
                    <a:cubicBezTo>
                      <a:pt x="294" y="676"/>
                      <a:pt x="328" y="683"/>
                      <a:pt x="361" y="683"/>
                    </a:cubicBezTo>
                    <a:cubicBezTo>
                      <a:pt x="395" y="683"/>
                      <a:pt x="427" y="676"/>
                      <a:pt x="452" y="661"/>
                    </a:cubicBezTo>
                    <a:lnTo>
                      <a:pt x="1156" y="259"/>
                    </a:lnTo>
                    <a:cubicBezTo>
                      <a:pt x="1208" y="230"/>
                      <a:pt x="1208" y="180"/>
                      <a:pt x="1156" y="151"/>
                    </a:cubicBezTo>
                    <a:lnTo>
                      <a:pt x="940" y="21"/>
                    </a:lnTo>
                    <a:cubicBezTo>
                      <a:pt x="912" y="7"/>
                      <a:pt x="878" y="1"/>
                      <a:pt x="8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41"/>
              <p:cNvSpPr/>
              <p:nvPr/>
            </p:nvSpPr>
            <p:spPr>
              <a:xfrm>
                <a:off x="1908816" y="3651823"/>
                <a:ext cx="76610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4" extrusionOk="0">
                    <a:moveTo>
                      <a:pt x="360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1" y="145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73" y="382"/>
                    </a:lnTo>
                    <a:cubicBezTo>
                      <a:pt x="299" y="396"/>
                      <a:pt x="334" y="404"/>
                      <a:pt x="368" y="404"/>
                    </a:cubicBezTo>
                    <a:cubicBezTo>
                      <a:pt x="402" y="404"/>
                      <a:pt x="436" y="396"/>
                      <a:pt x="461" y="382"/>
                    </a:cubicBezTo>
                    <a:lnTo>
                      <a:pt x="670" y="259"/>
                    </a:lnTo>
                    <a:cubicBezTo>
                      <a:pt x="720" y="232"/>
                      <a:pt x="720" y="180"/>
                      <a:pt x="670" y="152"/>
                    </a:cubicBezTo>
                    <a:lnTo>
                      <a:pt x="454" y="23"/>
                    </a:lnTo>
                    <a:cubicBezTo>
                      <a:pt x="428" y="8"/>
                      <a:pt x="394" y="1"/>
                      <a:pt x="3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41"/>
              <p:cNvSpPr/>
              <p:nvPr/>
            </p:nvSpPr>
            <p:spPr>
              <a:xfrm>
                <a:off x="1843803" y="3567764"/>
                <a:ext cx="7884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8" extrusionOk="0">
                    <a:moveTo>
                      <a:pt x="360" y="0"/>
                    </a:moveTo>
                    <a:cubicBezTo>
                      <a:pt x="326" y="0"/>
                      <a:pt x="292" y="7"/>
                      <a:pt x="267" y="21"/>
                    </a:cubicBezTo>
                    <a:lnTo>
                      <a:pt x="58" y="143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96" y="395"/>
                    </a:lnTo>
                    <a:cubicBezTo>
                      <a:pt x="321" y="410"/>
                      <a:pt x="353" y="417"/>
                      <a:pt x="386" y="417"/>
                    </a:cubicBezTo>
                    <a:cubicBezTo>
                      <a:pt x="420" y="417"/>
                      <a:pt x="454" y="410"/>
                      <a:pt x="482" y="395"/>
                    </a:cubicBezTo>
                    <a:lnTo>
                      <a:pt x="691" y="273"/>
                    </a:lnTo>
                    <a:cubicBezTo>
                      <a:pt x="741" y="237"/>
                      <a:pt x="741" y="193"/>
                      <a:pt x="691" y="159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41"/>
              <p:cNvSpPr/>
              <p:nvPr/>
            </p:nvSpPr>
            <p:spPr>
              <a:xfrm>
                <a:off x="1791878" y="3597557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6" y="0"/>
                    </a:moveTo>
                    <a:cubicBezTo>
                      <a:pt x="332" y="0"/>
                      <a:pt x="298" y="7"/>
                      <a:pt x="273" y="22"/>
                    </a:cubicBezTo>
                    <a:lnTo>
                      <a:pt x="51" y="152"/>
                    </a:lnTo>
                    <a:cubicBezTo>
                      <a:pt x="1" y="181"/>
                      <a:pt x="1" y="231"/>
                      <a:pt x="51" y="258"/>
                    </a:cubicBezTo>
                    <a:lnTo>
                      <a:pt x="287" y="396"/>
                    </a:lnTo>
                    <a:cubicBezTo>
                      <a:pt x="312" y="410"/>
                      <a:pt x="346" y="417"/>
                      <a:pt x="380" y="417"/>
                    </a:cubicBezTo>
                    <a:cubicBezTo>
                      <a:pt x="415" y="417"/>
                      <a:pt x="449" y="410"/>
                      <a:pt x="475" y="396"/>
                    </a:cubicBezTo>
                    <a:lnTo>
                      <a:pt x="698" y="267"/>
                    </a:lnTo>
                    <a:cubicBezTo>
                      <a:pt x="748" y="238"/>
                      <a:pt x="748" y="188"/>
                      <a:pt x="698" y="158"/>
                    </a:cubicBezTo>
                    <a:lnTo>
                      <a:pt x="460" y="22"/>
                    </a:lnTo>
                    <a:cubicBezTo>
                      <a:pt x="435" y="7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41"/>
              <p:cNvSpPr/>
              <p:nvPr/>
            </p:nvSpPr>
            <p:spPr>
              <a:xfrm>
                <a:off x="1879874" y="3451359"/>
                <a:ext cx="54372" cy="30006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82" extrusionOk="0">
                    <a:moveTo>
                      <a:pt x="327" y="1"/>
                    </a:moveTo>
                    <a:cubicBezTo>
                      <a:pt x="294" y="1"/>
                      <a:pt x="261" y="8"/>
                      <a:pt x="236" y="23"/>
                    </a:cubicBezTo>
                    <a:lnTo>
                      <a:pt x="50" y="132"/>
                    </a:lnTo>
                    <a:cubicBezTo>
                      <a:pt x="0" y="159"/>
                      <a:pt x="0" y="209"/>
                      <a:pt x="50" y="239"/>
                    </a:cubicBezTo>
                    <a:lnTo>
                      <a:pt x="86" y="261"/>
                    </a:lnTo>
                    <a:cubicBezTo>
                      <a:pt x="111" y="275"/>
                      <a:pt x="144" y="282"/>
                      <a:pt x="177" y="282"/>
                    </a:cubicBezTo>
                    <a:cubicBezTo>
                      <a:pt x="210" y="282"/>
                      <a:pt x="244" y="275"/>
                      <a:pt x="273" y="261"/>
                    </a:cubicBezTo>
                    <a:lnTo>
                      <a:pt x="452" y="152"/>
                    </a:lnTo>
                    <a:cubicBezTo>
                      <a:pt x="511" y="123"/>
                      <a:pt x="511" y="73"/>
                      <a:pt x="452" y="45"/>
                    </a:cubicBezTo>
                    <a:lnTo>
                      <a:pt x="424" y="23"/>
                    </a:lnTo>
                    <a:cubicBezTo>
                      <a:pt x="395" y="8"/>
                      <a:pt x="361" y="1"/>
                      <a:pt x="3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41"/>
              <p:cNvSpPr/>
              <p:nvPr/>
            </p:nvSpPr>
            <p:spPr>
              <a:xfrm>
                <a:off x="1825502" y="3479769"/>
                <a:ext cx="59798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310" extrusionOk="0">
                    <a:moveTo>
                      <a:pt x="382" y="1"/>
                    </a:moveTo>
                    <a:cubicBezTo>
                      <a:pt x="348" y="1"/>
                      <a:pt x="313" y="8"/>
                      <a:pt x="288" y="22"/>
                    </a:cubicBezTo>
                    <a:lnTo>
                      <a:pt x="50" y="158"/>
                    </a:lnTo>
                    <a:cubicBezTo>
                      <a:pt x="0" y="187"/>
                      <a:pt x="0" y="237"/>
                      <a:pt x="50" y="267"/>
                    </a:cubicBezTo>
                    <a:lnTo>
                      <a:pt x="87" y="287"/>
                    </a:lnTo>
                    <a:cubicBezTo>
                      <a:pt x="112" y="302"/>
                      <a:pt x="144" y="309"/>
                      <a:pt x="177" y="309"/>
                    </a:cubicBezTo>
                    <a:cubicBezTo>
                      <a:pt x="210" y="309"/>
                      <a:pt x="244" y="302"/>
                      <a:pt x="273" y="287"/>
                    </a:cubicBezTo>
                    <a:lnTo>
                      <a:pt x="511" y="151"/>
                    </a:lnTo>
                    <a:cubicBezTo>
                      <a:pt x="561" y="123"/>
                      <a:pt x="561" y="72"/>
                      <a:pt x="511" y="44"/>
                    </a:cubicBezTo>
                    <a:lnTo>
                      <a:pt x="475" y="22"/>
                    </a:lnTo>
                    <a:cubicBezTo>
                      <a:pt x="450" y="8"/>
                      <a:pt x="41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41"/>
              <p:cNvSpPr/>
              <p:nvPr/>
            </p:nvSpPr>
            <p:spPr>
              <a:xfrm>
                <a:off x="1857636" y="3498921"/>
                <a:ext cx="79589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6" extrusionOk="0">
                    <a:moveTo>
                      <a:pt x="388" y="0"/>
                    </a:moveTo>
                    <a:cubicBezTo>
                      <a:pt x="354" y="0"/>
                      <a:pt x="320" y="7"/>
                      <a:pt x="295" y="21"/>
                    </a:cubicBezTo>
                    <a:lnTo>
                      <a:pt x="57" y="159"/>
                    </a:lnTo>
                    <a:cubicBezTo>
                      <a:pt x="7" y="187"/>
                      <a:pt x="0" y="237"/>
                      <a:pt x="57" y="266"/>
                    </a:cubicBezTo>
                    <a:lnTo>
                      <a:pt x="266" y="388"/>
                    </a:lnTo>
                    <a:cubicBezTo>
                      <a:pt x="291" y="407"/>
                      <a:pt x="325" y="416"/>
                      <a:pt x="359" y="416"/>
                    </a:cubicBezTo>
                    <a:cubicBezTo>
                      <a:pt x="393" y="416"/>
                      <a:pt x="427" y="407"/>
                      <a:pt x="452" y="388"/>
                    </a:cubicBezTo>
                    <a:lnTo>
                      <a:pt x="690" y="252"/>
                    </a:lnTo>
                    <a:cubicBezTo>
                      <a:pt x="747" y="223"/>
                      <a:pt x="747" y="173"/>
                      <a:pt x="697" y="144"/>
                    </a:cubicBezTo>
                    <a:lnTo>
                      <a:pt x="482" y="21"/>
                    </a:lnTo>
                    <a:cubicBezTo>
                      <a:pt x="457" y="7"/>
                      <a:pt x="422" y="0"/>
                      <a:pt x="3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41"/>
              <p:cNvSpPr/>
              <p:nvPr/>
            </p:nvSpPr>
            <p:spPr>
              <a:xfrm>
                <a:off x="2012878" y="3411032"/>
                <a:ext cx="76503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719" h="395" extrusionOk="0">
                    <a:moveTo>
                      <a:pt x="360" y="0"/>
                    </a:moveTo>
                    <a:cubicBezTo>
                      <a:pt x="325" y="0"/>
                      <a:pt x="291" y="7"/>
                      <a:pt x="266" y="21"/>
                    </a:cubicBezTo>
                    <a:lnTo>
                      <a:pt x="51" y="143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66" y="373"/>
                    </a:lnTo>
                    <a:cubicBezTo>
                      <a:pt x="291" y="387"/>
                      <a:pt x="325" y="395"/>
                      <a:pt x="360" y="395"/>
                    </a:cubicBezTo>
                    <a:cubicBezTo>
                      <a:pt x="394" y="395"/>
                      <a:pt x="428" y="387"/>
                      <a:pt x="453" y="373"/>
                    </a:cubicBezTo>
                    <a:lnTo>
                      <a:pt x="661" y="252"/>
                    </a:lnTo>
                    <a:cubicBezTo>
                      <a:pt x="718" y="223"/>
                      <a:pt x="718" y="173"/>
                      <a:pt x="661" y="143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41"/>
              <p:cNvSpPr/>
              <p:nvPr/>
            </p:nvSpPr>
            <p:spPr>
              <a:xfrm>
                <a:off x="1960740" y="3440719"/>
                <a:ext cx="77461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4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3" y="152"/>
                    </a:lnTo>
                    <a:cubicBezTo>
                      <a:pt x="1" y="180"/>
                      <a:pt x="1" y="232"/>
                      <a:pt x="53" y="259"/>
                    </a:cubicBezTo>
                    <a:lnTo>
                      <a:pt x="260" y="382"/>
                    </a:lnTo>
                    <a:cubicBezTo>
                      <a:pt x="289" y="396"/>
                      <a:pt x="323" y="404"/>
                      <a:pt x="357" y="404"/>
                    </a:cubicBezTo>
                    <a:cubicBezTo>
                      <a:pt x="390" y="404"/>
                      <a:pt x="423" y="396"/>
                      <a:pt x="448" y="382"/>
                    </a:cubicBezTo>
                    <a:lnTo>
                      <a:pt x="670" y="252"/>
                    </a:lnTo>
                    <a:cubicBezTo>
                      <a:pt x="720" y="223"/>
                      <a:pt x="727" y="173"/>
                      <a:pt x="670" y="145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41"/>
              <p:cNvSpPr/>
              <p:nvPr/>
            </p:nvSpPr>
            <p:spPr>
              <a:xfrm>
                <a:off x="2260691" y="3327506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53" y="1"/>
                    </a:moveTo>
                    <a:cubicBezTo>
                      <a:pt x="318" y="1"/>
                      <a:pt x="284" y="8"/>
                      <a:pt x="259" y="23"/>
                    </a:cubicBezTo>
                    <a:lnTo>
                      <a:pt x="51" y="145"/>
                    </a:lnTo>
                    <a:cubicBezTo>
                      <a:pt x="1" y="174"/>
                      <a:pt x="1" y="224"/>
                      <a:pt x="51" y="252"/>
                    </a:cubicBezTo>
                    <a:lnTo>
                      <a:pt x="287" y="390"/>
                    </a:lnTo>
                    <a:cubicBezTo>
                      <a:pt x="313" y="404"/>
                      <a:pt x="347" y="411"/>
                      <a:pt x="382" y="411"/>
                    </a:cubicBezTo>
                    <a:cubicBezTo>
                      <a:pt x="416" y="411"/>
                      <a:pt x="450" y="404"/>
                      <a:pt x="475" y="390"/>
                    </a:cubicBezTo>
                    <a:lnTo>
                      <a:pt x="684" y="267"/>
                    </a:lnTo>
                    <a:cubicBezTo>
                      <a:pt x="741" y="238"/>
                      <a:pt x="741" y="188"/>
                      <a:pt x="684" y="159"/>
                    </a:cubicBezTo>
                    <a:lnTo>
                      <a:pt x="446" y="23"/>
                    </a:lnTo>
                    <a:cubicBezTo>
                      <a:pt x="421" y="8"/>
                      <a:pt x="387" y="1"/>
                      <a:pt x="3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41"/>
              <p:cNvSpPr/>
              <p:nvPr/>
            </p:nvSpPr>
            <p:spPr>
              <a:xfrm>
                <a:off x="2223237" y="3290052"/>
                <a:ext cx="75759" cy="42242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97" extrusionOk="0">
                    <a:moveTo>
                      <a:pt x="353" y="1"/>
                    </a:moveTo>
                    <a:cubicBezTo>
                      <a:pt x="319" y="1"/>
                      <a:pt x="284" y="8"/>
                      <a:pt x="259" y="23"/>
                    </a:cubicBezTo>
                    <a:lnTo>
                      <a:pt x="51" y="145"/>
                    </a:lnTo>
                    <a:cubicBezTo>
                      <a:pt x="1" y="173"/>
                      <a:pt x="1" y="224"/>
                      <a:pt x="51" y="252"/>
                    </a:cubicBezTo>
                    <a:lnTo>
                      <a:pt x="259" y="375"/>
                    </a:lnTo>
                    <a:cubicBezTo>
                      <a:pt x="284" y="389"/>
                      <a:pt x="319" y="396"/>
                      <a:pt x="353" y="396"/>
                    </a:cubicBezTo>
                    <a:cubicBezTo>
                      <a:pt x="387" y="396"/>
                      <a:pt x="421" y="389"/>
                      <a:pt x="446" y="375"/>
                    </a:cubicBezTo>
                    <a:lnTo>
                      <a:pt x="661" y="252"/>
                    </a:lnTo>
                    <a:cubicBezTo>
                      <a:pt x="711" y="224"/>
                      <a:pt x="711" y="173"/>
                      <a:pt x="661" y="145"/>
                    </a:cubicBezTo>
                    <a:lnTo>
                      <a:pt x="446" y="23"/>
                    </a:lnTo>
                    <a:cubicBezTo>
                      <a:pt x="421" y="8"/>
                      <a:pt x="387" y="1"/>
                      <a:pt x="3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41"/>
              <p:cNvSpPr/>
              <p:nvPr/>
            </p:nvSpPr>
            <p:spPr>
              <a:xfrm>
                <a:off x="2190252" y="3271006"/>
                <a:ext cx="57564" cy="3138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95" extrusionOk="0">
                    <a:moveTo>
                      <a:pt x="356" y="0"/>
                    </a:moveTo>
                    <a:cubicBezTo>
                      <a:pt x="323" y="0"/>
                      <a:pt x="288" y="8"/>
                      <a:pt x="259" y="22"/>
                    </a:cubicBezTo>
                    <a:lnTo>
                      <a:pt x="52" y="145"/>
                    </a:lnTo>
                    <a:cubicBezTo>
                      <a:pt x="0" y="172"/>
                      <a:pt x="0" y="222"/>
                      <a:pt x="52" y="252"/>
                    </a:cubicBezTo>
                    <a:lnTo>
                      <a:pt x="86" y="274"/>
                    </a:lnTo>
                    <a:cubicBezTo>
                      <a:pt x="112" y="288"/>
                      <a:pt x="147" y="295"/>
                      <a:pt x="181" y="295"/>
                    </a:cubicBezTo>
                    <a:cubicBezTo>
                      <a:pt x="215" y="295"/>
                      <a:pt x="249" y="288"/>
                      <a:pt x="274" y="274"/>
                    </a:cubicBezTo>
                    <a:lnTo>
                      <a:pt x="483" y="152"/>
                    </a:lnTo>
                    <a:cubicBezTo>
                      <a:pt x="533" y="122"/>
                      <a:pt x="540" y="72"/>
                      <a:pt x="483" y="43"/>
                    </a:cubicBezTo>
                    <a:lnTo>
                      <a:pt x="447" y="22"/>
                    </a:lnTo>
                    <a:cubicBezTo>
                      <a:pt x="422" y="8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1"/>
              <p:cNvSpPr/>
              <p:nvPr/>
            </p:nvSpPr>
            <p:spPr>
              <a:xfrm>
                <a:off x="2137583" y="3300160"/>
                <a:ext cx="58202" cy="32134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02" extrusionOk="0">
                    <a:moveTo>
                      <a:pt x="366" y="0"/>
                    </a:moveTo>
                    <a:cubicBezTo>
                      <a:pt x="332" y="0"/>
                      <a:pt x="298" y="10"/>
                      <a:pt x="273" y="28"/>
                    </a:cubicBezTo>
                    <a:lnTo>
                      <a:pt x="57" y="150"/>
                    </a:lnTo>
                    <a:cubicBezTo>
                      <a:pt x="0" y="179"/>
                      <a:pt x="0" y="229"/>
                      <a:pt x="57" y="259"/>
                    </a:cubicBezTo>
                    <a:lnTo>
                      <a:pt x="86" y="280"/>
                    </a:lnTo>
                    <a:cubicBezTo>
                      <a:pt x="111" y="294"/>
                      <a:pt x="145" y="301"/>
                      <a:pt x="179" y="301"/>
                    </a:cubicBezTo>
                    <a:cubicBezTo>
                      <a:pt x="214" y="301"/>
                      <a:pt x="248" y="294"/>
                      <a:pt x="273" y="280"/>
                    </a:cubicBezTo>
                    <a:lnTo>
                      <a:pt x="495" y="150"/>
                    </a:lnTo>
                    <a:cubicBezTo>
                      <a:pt x="547" y="121"/>
                      <a:pt x="547" y="71"/>
                      <a:pt x="495" y="43"/>
                    </a:cubicBezTo>
                    <a:lnTo>
                      <a:pt x="461" y="28"/>
                    </a:lnTo>
                    <a:cubicBezTo>
                      <a:pt x="435" y="10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41"/>
              <p:cNvSpPr/>
              <p:nvPr/>
            </p:nvSpPr>
            <p:spPr>
              <a:xfrm>
                <a:off x="1979999" y="3391773"/>
                <a:ext cx="57457" cy="3160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297" extrusionOk="0">
                    <a:moveTo>
                      <a:pt x="360" y="0"/>
                    </a:moveTo>
                    <a:cubicBezTo>
                      <a:pt x="326" y="0"/>
                      <a:pt x="292" y="8"/>
                      <a:pt x="267" y="22"/>
                    </a:cubicBezTo>
                    <a:lnTo>
                      <a:pt x="58" y="145"/>
                    </a:lnTo>
                    <a:cubicBezTo>
                      <a:pt x="1" y="174"/>
                      <a:pt x="1" y="224"/>
                      <a:pt x="58" y="252"/>
                    </a:cubicBezTo>
                    <a:lnTo>
                      <a:pt x="87" y="274"/>
                    </a:lnTo>
                    <a:cubicBezTo>
                      <a:pt x="112" y="289"/>
                      <a:pt x="146" y="296"/>
                      <a:pt x="180" y="296"/>
                    </a:cubicBezTo>
                    <a:cubicBezTo>
                      <a:pt x="214" y="296"/>
                      <a:pt x="248" y="289"/>
                      <a:pt x="273" y="274"/>
                    </a:cubicBezTo>
                    <a:lnTo>
                      <a:pt x="489" y="152"/>
                    </a:lnTo>
                    <a:cubicBezTo>
                      <a:pt x="539" y="122"/>
                      <a:pt x="539" y="72"/>
                      <a:pt x="489" y="45"/>
                    </a:cubicBezTo>
                    <a:lnTo>
                      <a:pt x="453" y="22"/>
                    </a:lnTo>
                    <a:cubicBezTo>
                      <a:pt x="428" y="8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41"/>
              <p:cNvSpPr/>
              <p:nvPr/>
            </p:nvSpPr>
            <p:spPr>
              <a:xfrm>
                <a:off x="2085551" y="3330591"/>
                <a:ext cx="58096" cy="32027"/>
              </a:xfrm>
              <a:custGeom>
                <a:avLst/>
                <a:gdLst/>
                <a:ahLst/>
                <a:cxnLst/>
                <a:rect l="l" t="t" r="r" b="b"/>
                <a:pathLst>
                  <a:path w="546" h="301" extrusionOk="0">
                    <a:moveTo>
                      <a:pt x="367" y="1"/>
                    </a:moveTo>
                    <a:cubicBezTo>
                      <a:pt x="333" y="1"/>
                      <a:pt x="298" y="8"/>
                      <a:pt x="273" y="23"/>
                    </a:cubicBezTo>
                    <a:lnTo>
                      <a:pt x="58" y="152"/>
                    </a:lnTo>
                    <a:cubicBezTo>
                      <a:pt x="1" y="180"/>
                      <a:pt x="1" y="223"/>
                      <a:pt x="58" y="259"/>
                    </a:cubicBezTo>
                    <a:lnTo>
                      <a:pt x="87" y="275"/>
                    </a:lnTo>
                    <a:cubicBezTo>
                      <a:pt x="116" y="292"/>
                      <a:pt x="150" y="301"/>
                      <a:pt x="183" y="301"/>
                    </a:cubicBezTo>
                    <a:cubicBezTo>
                      <a:pt x="216" y="301"/>
                      <a:pt x="248" y="292"/>
                      <a:pt x="273" y="275"/>
                    </a:cubicBezTo>
                    <a:lnTo>
                      <a:pt x="496" y="152"/>
                    </a:lnTo>
                    <a:cubicBezTo>
                      <a:pt x="546" y="123"/>
                      <a:pt x="546" y="73"/>
                      <a:pt x="496" y="44"/>
                    </a:cubicBezTo>
                    <a:lnTo>
                      <a:pt x="460" y="23"/>
                    </a:lnTo>
                    <a:cubicBezTo>
                      <a:pt x="435" y="8"/>
                      <a:pt x="401" y="1"/>
                      <a:pt x="3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41"/>
              <p:cNvSpPr/>
              <p:nvPr/>
            </p:nvSpPr>
            <p:spPr>
              <a:xfrm>
                <a:off x="2170355" y="3319206"/>
                <a:ext cx="77461" cy="43412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8" extrusionOk="0">
                    <a:moveTo>
                      <a:pt x="368" y="0"/>
                    </a:moveTo>
                    <a:cubicBezTo>
                      <a:pt x="334" y="0"/>
                      <a:pt x="299" y="7"/>
                      <a:pt x="273" y="21"/>
                    </a:cubicBezTo>
                    <a:lnTo>
                      <a:pt x="51" y="151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67" y="382"/>
                    </a:lnTo>
                    <a:cubicBezTo>
                      <a:pt x="292" y="399"/>
                      <a:pt x="326" y="408"/>
                      <a:pt x="360" y="408"/>
                    </a:cubicBezTo>
                    <a:cubicBezTo>
                      <a:pt x="394" y="408"/>
                      <a:pt x="429" y="399"/>
                      <a:pt x="455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61" y="21"/>
                    </a:lnTo>
                    <a:cubicBezTo>
                      <a:pt x="436" y="7"/>
                      <a:pt x="402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41"/>
              <p:cNvSpPr/>
              <p:nvPr/>
            </p:nvSpPr>
            <p:spPr>
              <a:xfrm>
                <a:off x="2118430" y="3349744"/>
                <a:ext cx="77355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4" extrusionOk="0">
                    <a:moveTo>
                      <a:pt x="366" y="0"/>
                    </a:moveTo>
                    <a:cubicBezTo>
                      <a:pt x="332" y="0"/>
                      <a:pt x="298" y="8"/>
                      <a:pt x="273" y="22"/>
                    </a:cubicBezTo>
                    <a:lnTo>
                      <a:pt x="58" y="145"/>
                    </a:lnTo>
                    <a:cubicBezTo>
                      <a:pt x="1" y="181"/>
                      <a:pt x="1" y="224"/>
                      <a:pt x="51" y="259"/>
                    </a:cubicBezTo>
                    <a:lnTo>
                      <a:pt x="266" y="381"/>
                    </a:lnTo>
                    <a:cubicBezTo>
                      <a:pt x="291" y="396"/>
                      <a:pt x="325" y="403"/>
                      <a:pt x="359" y="403"/>
                    </a:cubicBezTo>
                    <a:cubicBezTo>
                      <a:pt x="394" y="403"/>
                      <a:pt x="428" y="396"/>
                      <a:pt x="453" y="381"/>
                    </a:cubicBezTo>
                    <a:lnTo>
                      <a:pt x="668" y="252"/>
                    </a:lnTo>
                    <a:cubicBezTo>
                      <a:pt x="718" y="224"/>
                      <a:pt x="727" y="172"/>
                      <a:pt x="668" y="145"/>
                    </a:cubicBezTo>
                    <a:lnTo>
                      <a:pt x="460" y="22"/>
                    </a:lnTo>
                    <a:cubicBezTo>
                      <a:pt x="435" y="8"/>
                      <a:pt x="400" y="0"/>
                      <a:pt x="3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41"/>
              <p:cNvSpPr/>
              <p:nvPr/>
            </p:nvSpPr>
            <p:spPr>
              <a:xfrm>
                <a:off x="2031286" y="3360491"/>
                <a:ext cx="60437" cy="335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315" extrusionOk="0">
                    <a:moveTo>
                      <a:pt x="388" y="1"/>
                    </a:moveTo>
                    <a:cubicBezTo>
                      <a:pt x="354" y="1"/>
                      <a:pt x="320" y="7"/>
                      <a:pt x="295" y="21"/>
                    </a:cubicBezTo>
                    <a:lnTo>
                      <a:pt x="57" y="166"/>
                    </a:lnTo>
                    <a:cubicBezTo>
                      <a:pt x="7" y="194"/>
                      <a:pt x="0" y="237"/>
                      <a:pt x="57" y="273"/>
                    </a:cubicBezTo>
                    <a:lnTo>
                      <a:pt x="86" y="287"/>
                    </a:lnTo>
                    <a:cubicBezTo>
                      <a:pt x="115" y="305"/>
                      <a:pt x="149" y="314"/>
                      <a:pt x="182" y="314"/>
                    </a:cubicBezTo>
                    <a:cubicBezTo>
                      <a:pt x="215" y="314"/>
                      <a:pt x="248" y="305"/>
                      <a:pt x="273" y="287"/>
                    </a:cubicBezTo>
                    <a:lnTo>
                      <a:pt x="518" y="151"/>
                    </a:lnTo>
                    <a:cubicBezTo>
                      <a:pt x="568" y="123"/>
                      <a:pt x="568" y="71"/>
                      <a:pt x="518" y="44"/>
                    </a:cubicBezTo>
                    <a:lnTo>
                      <a:pt x="482" y="21"/>
                    </a:lnTo>
                    <a:cubicBezTo>
                      <a:pt x="457" y="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1"/>
              <p:cNvSpPr/>
              <p:nvPr/>
            </p:nvSpPr>
            <p:spPr>
              <a:xfrm>
                <a:off x="2064164" y="3379643"/>
                <a:ext cx="79483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7" h="418" extrusionOk="0">
                    <a:moveTo>
                      <a:pt x="388" y="0"/>
                    </a:moveTo>
                    <a:cubicBezTo>
                      <a:pt x="354" y="0"/>
                      <a:pt x="320" y="7"/>
                      <a:pt x="295" y="21"/>
                    </a:cubicBezTo>
                    <a:lnTo>
                      <a:pt x="50" y="159"/>
                    </a:lnTo>
                    <a:cubicBezTo>
                      <a:pt x="0" y="193"/>
                      <a:pt x="0" y="236"/>
                      <a:pt x="50" y="266"/>
                    </a:cubicBezTo>
                    <a:lnTo>
                      <a:pt x="266" y="395"/>
                    </a:lnTo>
                    <a:cubicBezTo>
                      <a:pt x="291" y="410"/>
                      <a:pt x="325" y="417"/>
                      <a:pt x="359" y="417"/>
                    </a:cubicBezTo>
                    <a:cubicBezTo>
                      <a:pt x="393" y="417"/>
                      <a:pt x="427" y="410"/>
                      <a:pt x="452" y="395"/>
                    </a:cubicBezTo>
                    <a:lnTo>
                      <a:pt x="690" y="252"/>
                    </a:lnTo>
                    <a:cubicBezTo>
                      <a:pt x="747" y="223"/>
                      <a:pt x="747" y="173"/>
                      <a:pt x="690" y="143"/>
                    </a:cubicBezTo>
                    <a:lnTo>
                      <a:pt x="481" y="21"/>
                    </a:lnTo>
                    <a:cubicBezTo>
                      <a:pt x="456" y="7"/>
                      <a:pt x="422" y="0"/>
                      <a:pt x="3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41"/>
              <p:cNvSpPr/>
              <p:nvPr/>
            </p:nvSpPr>
            <p:spPr>
              <a:xfrm>
                <a:off x="2347197" y="3337720"/>
                <a:ext cx="78844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6" extrusionOk="0">
                    <a:moveTo>
                      <a:pt x="388" y="1"/>
                    </a:moveTo>
                    <a:cubicBezTo>
                      <a:pt x="354" y="1"/>
                      <a:pt x="319" y="9"/>
                      <a:pt x="293" y="27"/>
                    </a:cubicBezTo>
                    <a:lnTo>
                      <a:pt x="57" y="165"/>
                    </a:lnTo>
                    <a:cubicBezTo>
                      <a:pt x="0" y="192"/>
                      <a:pt x="0" y="242"/>
                      <a:pt x="57" y="272"/>
                    </a:cubicBezTo>
                    <a:lnTo>
                      <a:pt x="266" y="394"/>
                    </a:lnTo>
                    <a:cubicBezTo>
                      <a:pt x="291" y="409"/>
                      <a:pt x="325" y="416"/>
                      <a:pt x="359" y="416"/>
                    </a:cubicBezTo>
                    <a:cubicBezTo>
                      <a:pt x="393" y="416"/>
                      <a:pt x="427" y="409"/>
                      <a:pt x="452" y="394"/>
                    </a:cubicBezTo>
                    <a:lnTo>
                      <a:pt x="690" y="258"/>
                    </a:lnTo>
                    <a:cubicBezTo>
                      <a:pt x="740" y="228"/>
                      <a:pt x="740" y="178"/>
                      <a:pt x="690" y="149"/>
                    </a:cubicBezTo>
                    <a:lnTo>
                      <a:pt x="481" y="27"/>
                    </a:lnTo>
                    <a:cubicBezTo>
                      <a:pt x="456" y="9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41"/>
              <p:cNvSpPr/>
              <p:nvPr/>
            </p:nvSpPr>
            <p:spPr>
              <a:xfrm>
                <a:off x="2295804" y="3369003"/>
                <a:ext cx="75865" cy="4277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02" extrusionOk="0">
                    <a:moveTo>
                      <a:pt x="361" y="0"/>
                    </a:moveTo>
                    <a:cubicBezTo>
                      <a:pt x="327" y="0"/>
                      <a:pt x="293" y="9"/>
                      <a:pt x="268" y="28"/>
                    </a:cubicBezTo>
                    <a:lnTo>
                      <a:pt x="59" y="150"/>
                    </a:lnTo>
                    <a:cubicBezTo>
                      <a:pt x="0" y="179"/>
                      <a:pt x="0" y="229"/>
                      <a:pt x="52" y="259"/>
                    </a:cubicBezTo>
                    <a:lnTo>
                      <a:pt x="268" y="379"/>
                    </a:lnTo>
                    <a:cubicBezTo>
                      <a:pt x="293" y="394"/>
                      <a:pt x="327" y="401"/>
                      <a:pt x="361" y="401"/>
                    </a:cubicBezTo>
                    <a:cubicBezTo>
                      <a:pt x="395" y="401"/>
                      <a:pt x="429" y="394"/>
                      <a:pt x="454" y="379"/>
                    </a:cubicBezTo>
                    <a:lnTo>
                      <a:pt x="663" y="259"/>
                    </a:lnTo>
                    <a:cubicBezTo>
                      <a:pt x="713" y="229"/>
                      <a:pt x="713" y="179"/>
                      <a:pt x="663" y="150"/>
                    </a:cubicBezTo>
                    <a:lnTo>
                      <a:pt x="454" y="28"/>
                    </a:lnTo>
                    <a:cubicBezTo>
                      <a:pt x="429" y="9"/>
                      <a:pt x="395" y="0"/>
                      <a:pt x="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1"/>
              <p:cNvSpPr/>
              <p:nvPr/>
            </p:nvSpPr>
            <p:spPr>
              <a:xfrm>
                <a:off x="2207809" y="3357405"/>
                <a:ext cx="79802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18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1" y="143"/>
                    </a:lnTo>
                    <a:cubicBezTo>
                      <a:pt x="1" y="180"/>
                      <a:pt x="1" y="223"/>
                      <a:pt x="51" y="259"/>
                    </a:cubicBezTo>
                    <a:lnTo>
                      <a:pt x="289" y="395"/>
                    </a:lnTo>
                    <a:cubicBezTo>
                      <a:pt x="317" y="410"/>
                      <a:pt x="351" y="417"/>
                      <a:pt x="385" y="417"/>
                    </a:cubicBezTo>
                    <a:cubicBezTo>
                      <a:pt x="418" y="417"/>
                      <a:pt x="450" y="410"/>
                      <a:pt x="475" y="395"/>
                    </a:cubicBezTo>
                    <a:lnTo>
                      <a:pt x="698" y="266"/>
                    </a:lnTo>
                    <a:cubicBezTo>
                      <a:pt x="749" y="238"/>
                      <a:pt x="749" y="187"/>
                      <a:pt x="698" y="159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1"/>
              <p:cNvSpPr/>
              <p:nvPr/>
            </p:nvSpPr>
            <p:spPr>
              <a:xfrm>
                <a:off x="2155884" y="3387198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7" y="0"/>
                    </a:moveTo>
                    <a:cubicBezTo>
                      <a:pt x="332" y="0"/>
                      <a:pt x="298" y="7"/>
                      <a:pt x="273" y="22"/>
                    </a:cubicBezTo>
                    <a:lnTo>
                      <a:pt x="51" y="152"/>
                    </a:lnTo>
                    <a:cubicBezTo>
                      <a:pt x="1" y="181"/>
                      <a:pt x="1" y="231"/>
                      <a:pt x="51" y="260"/>
                    </a:cubicBezTo>
                    <a:lnTo>
                      <a:pt x="289" y="397"/>
                    </a:lnTo>
                    <a:cubicBezTo>
                      <a:pt x="317" y="410"/>
                      <a:pt x="351" y="417"/>
                      <a:pt x="385" y="417"/>
                    </a:cubicBezTo>
                    <a:cubicBezTo>
                      <a:pt x="419" y="417"/>
                      <a:pt x="453" y="410"/>
                      <a:pt x="482" y="397"/>
                    </a:cubicBezTo>
                    <a:lnTo>
                      <a:pt x="698" y="267"/>
                    </a:lnTo>
                    <a:cubicBezTo>
                      <a:pt x="748" y="238"/>
                      <a:pt x="748" y="195"/>
                      <a:pt x="698" y="158"/>
                    </a:cubicBezTo>
                    <a:lnTo>
                      <a:pt x="461" y="22"/>
                    </a:lnTo>
                    <a:cubicBezTo>
                      <a:pt x="435" y="7"/>
                      <a:pt x="401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1"/>
              <p:cNvSpPr/>
              <p:nvPr/>
            </p:nvSpPr>
            <p:spPr>
              <a:xfrm>
                <a:off x="2101512" y="3417097"/>
                <a:ext cx="82036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432" extrusionOk="0">
                    <a:moveTo>
                      <a:pt x="389" y="0"/>
                    </a:moveTo>
                    <a:cubicBezTo>
                      <a:pt x="355" y="0"/>
                      <a:pt x="321" y="8"/>
                      <a:pt x="296" y="22"/>
                    </a:cubicBezTo>
                    <a:lnTo>
                      <a:pt x="58" y="166"/>
                    </a:lnTo>
                    <a:cubicBezTo>
                      <a:pt x="1" y="195"/>
                      <a:pt x="1" y="245"/>
                      <a:pt x="51" y="272"/>
                    </a:cubicBezTo>
                    <a:lnTo>
                      <a:pt x="289" y="411"/>
                    </a:lnTo>
                    <a:cubicBezTo>
                      <a:pt x="318" y="424"/>
                      <a:pt x="352" y="431"/>
                      <a:pt x="386" y="431"/>
                    </a:cubicBezTo>
                    <a:cubicBezTo>
                      <a:pt x="420" y="431"/>
                      <a:pt x="454" y="424"/>
                      <a:pt x="482" y="411"/>
                    </a:cubicBezTo>
                    <a:lnTo>
                      <a:pt x="720" y="272"/>
                    </a:lnTo>
                    <a:cubicBezTo>
                      <a:pt x="770" y="245"/>
                      <a:pt x="770" y="195"/>
                      <a:pt x="720" y="166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41"/>
              <p:cNvSpPr/>
              <p:nvPr/>
            </p:nvSpPr>
            <p:spPr>
              <a:xfrm>
                <a:off x="2191848" y="3429334"/>
                <a:ext cx="76503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19" h="401" extrusionOk="0">
                    <a:moveTo>
                      <a:pt x="363" y="1"/>
                    </a:moveTo>
                    <a:cubicBezTo>
                      <a:pt x="329" y="1"/>
                      <a:pt x="295" y="7"/>
                      <a:pt x="266" y="21"/>
                    </a:cubicBezTo>
                    <a:lnTo>
                      <a:pt x="51" y="144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59" y="373"/>
                    </a:lnTo>
                    <a:cubicBezTo>
                      <a:pt x="284" y="391"/>
                      <a:pt x="319" y="400"/>
                      <a:pt x="353" y="400"/>
                    </a:cubicBezTo>
                    <a:cubicBezTo>
                      <a:pt x="387" y="400"/>
                      <a:pt x="421" y="391"/>
                      <a:pt x="446" y="373"/>
                    </a:cubicBezTo>
                    <a:lnTo>
                      <a:pt x="668" y="252"/>
                    </a:lnTo>
                    <a:cubicBezTo>
                      <a:pt x="718" y="223"/>
                      <a:pt x="718" y="173"/>
                      <a:pt x="668" y="144"/>
                    </a:cubicBezTo>
                    <a:lnTo>
                      <a:pt x="460" y="21"/>
                    </a:lnTo>
                    <a:cubicBezTo>
                      <a:pt x="431" y="7"/>
                      <a:pt x="39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41"/>
              <p:cNvSpPr/>
              <p:nvPr/>
            </p:nvSpPr>
            <p:spPr>
              <a:xfrm>
                <a:off x="2050332" y="3448380"/>
                <a:ext cx="7884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8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2"/>
                    </a:cubicBezTo>
                    <a:lnTo>
                      <a:pt x="51" y="144"/>
                    </a:lnTo>
                    <a:cubicBezTo>
                      <a:pt x="1" y="173"/>
                      <a:pt x="1" y="223"/>
                      <a:pt x="51" y="253"/>
                    </a:cubicBezTo>
                    <a:lnTo>
                      <a:pt x="289" y="396"/>
                    </a:lnTo>
                    <a:cubicBezTo>
                      <a:pt x="317" y="411"/>
                      <a:pt x="351" y="418"/>
                      <a:pt x="384" y="418"/>
                    </a:cubicBezTo>
                    <a:cubicBezTo>
                      <a:pt x="418" y="418"/>
                      <a:pt x="450" y="411"/>
                      <a:pt x="475" y="396"/>
                    </a:cubicBezTo>
                    <a:lnTo>
                      <a:pt x="691" y="273"/>
                    </a:lnTo>
                    <a:cubicBezTo>
                      <a:pt x="741" y="237"/>
                      <a:pt x="741" y="194"/>
                      <a:pt x="691" y="167"/>
                    </a:cubicBezTo>
                    <a:lnTo>
                      <a:pt x="453" y="22"/>
                    </a:lnTo>
                    <a:cubicBezTo>
                      <a:pt x="428" y="8"/>
                      <a:pt x="394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41"/>
              <p:cNvSpPr/>
              <p:nvPr/>
            </p:nvSpPr>
            <p:spPr>
              <a:xfrm>
                <a:off x="2137583" y="3459127"/>
                <a:ext cx="78844" cy="4426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6" extrusionOk="0">
                    <a:moveTo>
                      <a:pt x="386" y="0"/>
                    </a:moveTo>
                    <a:cubicBezTo>
                      <a:pt x="352" y="0"/>
                      <a:pt x="320" y="8"/>
                      <a:pt x="295" y="22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6"/>
                    </a:cubicBezTo>
                    <a:lnTo>
                      <a:pt x="259" y="388"/>
                    </a:lnTo>
                    <a:cubicBezTo>
                      <a:pt x="287" y="406"/>
                      <a:pt x="321" y="415"/>
                      <a:pt x="355" y="415"/>
                    </a:cubicBezTo>
                    <a:cubicBezTo>
                      <a:pt x="388" y="415"/>
                      <a:pt x="420" y="406"/>
                      <a:pt x="445" y="388"/>
                    </a:cubicBezTo>
                    <a:lnTo>
                      <a:pt x="690" y="252"/>
                    </a:lnTo>
                    <a:cubicBezTo>
                      <a:pt x="740" y="223"/>
                      <a:pt x="740" y="172"/>
                      <a:pt x="690" y="145"/>
                    </a:cubicBezTo>
                    <a:lnTo>
                      <a:pt x="481" y="22"/>
                    </a:lnTo>
                    <a:cubicBezTo>
                      <a:pt x="453" y="8"/>
                      <a:pt x="419" y="0"/>
                      <a:pt x="3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41"/>
              <p:cNvSpPr/>
              <p:nvPr/>
            </p:nvSpPr>
            <p:spPr>
              <a:xfrm>
                <a:off x="2220896" y="3471363"/>
                <a:ext cx="7735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10" extrusionOk="0">
                    <a:moveTo>
                      <a:pt x="363" y="1"/>
                    </a:moveTo>
                    <a:cubicBezTo>
                      <a:pt x="329" y="1"/>
                      <a:pt x="295" y="7"/>
                      <a:pt x="266" y="21"/>
                    </a:cubicBezTo>
                    <a:lnTo>
                      <a:pt x="50" y="151"/>
                    </a:lnTo>
                    <a:cubicBezTo>
                      <a:pt x="0" y="180"/>
                      <a:pt x="0" y="230"/>
                      <a:pt x="50" y="259"/>
                    </a:cubicBezTo>
                    <a:lnTo>
                      <a:pt x="273" y="389"/>
                    </a:lnTo>
                    <a:cubicBezTo>
                      <a:pt x="297" y="403"/>
                      <a:pt x="328" y="410"/>
                      <a:pt x="359" y="410"/>
                    </a:cubicBezTo>
                    <a:cubicBezTo>
                      <a:pt x="394" y="410"/>
                      <a:pt x="430" y="401"/>
                      <a:pt x="461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54" y="21"/>
                    </a:lnTo>
                    <a:cubicBezTo>
                      <a:pt x="428" y="7"/>
                      <a:pt x="396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41"/>
              <p:cNvSpPr/>
              <p:nvPr/>
            </p:nvSpPr>
            <p:spPr>
              <a:xfrm>
                <a:off x="2317191" y="3475938"/>
                <a:ext cx="77461" cy="4288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3" extrusionOk="0">
                    <a:moveTo>
                      <a:pt x="365" y="1"/>
                    </a:moveTo>
                    <a:cubicBezTo>
                      <a:pt x="332" y="1"/>
                      <a:pt x="299" y="8"/>
                      <a:pt x="274" y="21"/>
                    </a:cubicBezTo>
                    <a:lnTo>
                      <a:pt x="51" y="151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74" y="382"/>
                    </a:lnTo>
                    <a:cubicBezTo>
                      <a:pt x="299" y="396"/>
                      <a:pt x="332" y="403"/>
                      <a:pt x="365" y="403"/>
                    </a:cubicBezTo>
                    <a:cubicBezTo>
                      <a:pt x="398" y="403"/>
                      <a:pt x="432" y="396"/>
                      <a:pt x="462" y="382"/>
                    </a:cubicBezTo>
                    <a:lnTo>
                      <a:pt x="677" y="259"/>
                    </a:lnTo>
                    <a:cubicBezTo>
                      <a:pt x="727" y="230"/>
                      <a:pt x="727" y="180"/>
                      <a:pt x="677" y="151"/>
                    </a:cubicBezTo>
                    <a:lnTo>
                      <a:pt x="462" y="21"/>
                    </a:lnTo>
                    <a:cubicBezTo>
                      <a:pt x="432" y="8"/>
                      <a:pt x="398" y="1"/>
                      <a:pt x="3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41"/>
              <p:cNvSpPr/>
              <p:nvPr/>
            </p:nvSpPr>
            <p:spPr>
              <a:xfrm>
                <a:off x="1998407" y="3478173"/>
                <a:ext cx="79589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48" h="418" extrusionOk="0">
                    <a:moveTo>
                      <a:pt x="366" y="1"/>
                    </a:moveTo>
                    <a:cubicBezTo>
                      <a:pt x="332" y="1"/>
                      <a:pt x="298" y="8"/>
                      <a:pt x="273" y="23"/>
                    </a:cubicBezTo>
                    <a:lnTo>
                      <a:pt x="50" y="152"/>
                    </a:lnTo>
                    <a:cubicBezTo>
                      <a:pt x="0" y="182"/>
                      <a:pt x="0" y="232"/>
                      <a:pt x="50" y="259"/>
                    </a:cubicBezTo>
                    <a:lnTo>
                      <a:pt x="287" y="397"/>
                    </a:lnTo>
                    <a:cubicBezTo>
                      <a:pt x="312" y="411"/>
                      <a:pt x="346" y="418"/>
                      <a:pt x="380" y="418"/>
                    </a:cubicBezTo>
                    <a:cubicBezTo>
                      <a:pt x="414" y="418"/>
                      <a:pt x="449" y="411"/>
                      <a:pt x="475" y="397"/>
                    </a:cubicBezTo>
                    <a:lnTo>
                      <a:pt x="697" y="268"/>
                    </a:lnTo>
                    <a:cubicBezTo>
                      <a:pt x="747" y="238"/>
                      <a:pt x="747" y="188"/>
                      <a:pt x="697" y="159"/>
                    </a:cubicBezTo>
                    <a:lnTo>
                      <a:pt x="459" y="23"/>
                    </a:lnTo>
                    <a:cubicBezTo>
                      <a:pt x="434" y="8"/>
                      <a:pt x="400" y="1"/>
                      <a:pt x="3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41"/>
              <p:cNvSpPr/>
              <p:nvPr/>
            </p:nvSpPr>
            <p:spPr>
              <a:xfrm>
                <a:off x="2086296" y="3490516"/>
                <a:ext cx="75759" cy="4213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96" extrusionOk="0">
                    <a:moveTo>
                      <a:pt x="357" y="0"/>
                    </a:moveTo>
                    <a:cubicBezTo>
                      <a:pt x="324" y="0"/>
                      <a:pt x="291" y="8"/>
                      <a:pt x="266" y="22"/>
                    </a:cubicBezTo>
                    <a:lnTo>
                      <a:pt x="51" y="143"/>
                    </a:lnTo>
                    <a:cubicBezTo>
                      <a:pt x="1" y="172"/>
                      <a:pt x="1" y="223"/>
                      <a:pt x="51" y="252"/>
                    </a:cubicBezTo>
                    <a:lnTo>
                      <a:pt x="260" y="374"/>
                    </a:lnTo>
                    <a:cubicBezTo>
                      <a:pt x="285" y="388"/>
                      <a:pt x="319" y="395"/>
                      <a:pt x="353" y="395"/>
                    </a:cubicBezTo>
                    <a:cubicBezTo>
                      <a:pt x="387" y="395"/>
                      <a:pt x="421" y="388"/>
                      <a:pt x="446" y="374"/>
                    </a:cubicBezTo>
                    <a:lnTo>
                      <a:pt x="661" y="252"/>
                    </a:lnTo>
                    <a:cubicBezTo>
                      <a:pt x="712" y="223"/>
                      <a:pt x="712" y="172"/>
                      <a:pt x="661" y="143"/>
                    </a:cubicBezTo>
                    <a:lnTo>
                      <a:pt x="453" y="22"/>
                    </a:lnTo>
                    <a:cubicBezTo>
                      <a:pt x="424" y="8"/>
                      <a:pt x="390" y="0"/>
                      <a:pt x="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41"/>
              <p:cNvSpPr/>
              <p:nvPr/>
            </p:nvSpPr>
            <p:spPr>
              <a:xfrm>
                <a:off x="2166524" y="3501156"/>
                <a:ext cx="79802" cy="45008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23" extrusionOk="0">
                    <a:moveTo>
                      <a:pt x="385" y="0"/>
                    </a:moveTo>
                    <a:cubicBezTo>
                      <a:pt x="353" y="0"/>
                      <a:pt x="321" y="8"/>
                      <a:pt x="296" y="22"/>
                    </a:cubicBezTo>
                    <a:lnTo>
                      <a:pt x="51" y="166"/>
                    </a:lnTo>
                    <a:cubicBezTo>
                      <a:pt x="1" y="195"/>
                      <a:pt x="1" y="245"/>
                      <a:pt x="51" y="274"/>
                    </a:cubicBezTo>
                    <a:lnTo>
                      <a:pt x="275" y="397"/>
                    </a:lnTo>
                    <a:cubicBezTo>
                      <a:pt x="300" y="414"/>
                      <a:pt x="334" y="423"/>
                      <a:pt x="368" y="423"/>
                    </a:cubicBezTo>
                    <a:cubicBezTo>
                      <a:pt x="402" y="423"/>
                      <a:pt x="436" y="414"/>
                      <a:pt x="461" y="397"/>
                    </a:cubicBezTo>
                    <a:lnTo>
                      <a:pt x="698" y="259"/>
                    </a:lnTo>
                    <a:cubicBezTo>
                      <a:pt x="749" y="231"/>
                      <a:pt x="749" y="181"/>
                      <a:pt x="698" y="152"/>
                    </a:cubicBezTo>
                    <a:lnTo>
                      <a:pt x="475" y="22"/>
                    </a:lnTo>
                    <a:cubicBezTo>
                      <a:pt x="450" y="8"/>
                      <a:pt x="418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41"/>
              <p:cNvSpPr/>
              <p:nvPr/>
            </p:nvSpPr>
            <p:spPr>
              <a:xfrm>
                <a:off x="1949355" y="3508285"/>
                <a:ext cx="76716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1" extrusionOk="0">
                    <a:moveTo>
                      <a:pt x="334" y="1"/>
                    </a:moveTo>
                    <a:cubicBezTo>
                      <a:pt x="301" y="1"/>
                      <a:pt x="266" y="10"/>
                      <a:pt x="237" y="28"/>
                    </a:cubicBezTo>
                    <a:lnTo>
                      <a:pt x="58" y="128"/>
                    </a:lnTo>
                    <a:cubicBezTo>
                      <a:pt x="1" y="164"/>
                      <a:pt x="1" y="207"/>
                      <a:pt x="58" y="244"/>
                    </a:cubicBezTo>
                    <a:lnTo>
                      <a:pt x="296" y="380"/>
                    </a:lnTo>
                    <a:cubicBezTo>
                      <a:pt x="321" y="394"/>
                      <a:pt x="353" y="401"/>
                      <a:pt x="386" y="401"/>
                    </a:cubicBezTo>
                    <a:cubicBezTo>
                      <a:pt x="420" y="401"/>
                      <a:pt x="454" y="394"/>
                      <a:pt x="482" y="380"/>
                    </a:cubicBezTo>
                    <a:lnTo>
                      <a:pt x="662" y="271"/>
                    </a:lnTo>
                    <a:cubicBezTo>
                      <a:pt x="720" y="244"/>
                      <a:pt x="720" y="192"/>
                      <a:pt x="668" y="164"/>
                    </a:cubicBezTo>
                    <a:lnTo>
                      <a:pt x="425" y="28"/>
                    </a:lnTo>
                    <a:cubicBezTo>
                      <a:pt x="400" y="10"/>
                      <a:pt x="368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41"/>
              <p:cNvSpPr/>
              <p:nvPr/>
            </p:nvSpPr>
            <p:spPr>
              <a:xfrm>
                <a:off x="2033414" y="3520202"/>
                <a:ext cx="77461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04" extrusionOk="0">
                    <a:moveTo>
                      <a:pt x="372" y="1"/>
                    </a:moveTo>
                    <a:cubicBezTo>
                      <a:pt x="338" y="1"/>
                      <a:pt x="304" y="8"/>
                      <a:pt x="275" y="23"/>
                    </a:cubicBezTo>
                    <a:lnTo>
                      <a:pt x="60" y="152"/>
                    </a:lnTo>
                    <a:cubicBezTo>
                      <a:pt x="8" y="182"/>
                      <a:pt x="1" y="232"/>
                      <a:pt x="60" y="261"/>
                    </a:cubicBezTo>
                    <a:lnTo>
                      <a:pt x="267" y="382"/>
                    </a:lnTo>
                    <a:cubicBezTo>
                      <a:pt x="292" y="396"/>
                      <a:pt x="327" y="404"/>
                      <a:pt x="361" y="404"/>
                    </a:cubicBezTo>
                    <a:cubicBezTo>
                      <a:pt x="396" y="404"/>
                      <a:pt x="430" y="396"/>
                      <a:pt x="455" y="382"/>
                    </a:cubicBezTo>
                    <a:lnTo>
                      <a:pt x="677" y="252"/>
                    </a:lnTo>
                    <a:cubicBezTo>
                      <a:pt x="727" y="225"/>
                      <a:pt x="727" y="175"/>
                      <a:pt x="677" y="145"/>
                    </a:cubicBezTo>
                    <a:lnTo>
                      <a:pt x="468" y="23"/>
                    </a:lnTo>
                    <a:cubicBezTo>
                      <a:pt x="440" y="8"/>
                      <a:pt x="406" y="1"/>
                      <a:pt x="3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41"/>
              <p:cNvSpPr/>
              <p:nvPr/>
            </p:nvSpPr>
            <p:spPr>
              <a:xfrm>
                <a:off x="2115344" y="3532545"/>
                <a:ext cx="76610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4" extrusionOk="0">
                    <a:moveTo>
                      <a:pt x="357" y="0"/>
                    </a:moveTo>
                    <a:cubicBezTo>
                      <a:pt x="323" y="0"/>
                      <a:pt x="291" y="8"/>
                      <a:pt x="266" y="22"/>
                    </a:cubicBezTo>
                    <a:lnTo>
                      <a:pt x="50" y="145"/>
                    </a:lnTo>
                    <a:cubicBezTo>
                      <a:pt x="0" y="179"/>
                      <a:pt x="0" y="223"/>
                      <a:pt x="50" y="252"/>
                    </a:cubicBezTo>
                    <a:lnTo>
                      <a:pt x="273" y="381"/>
                    </a:lnTo>
                    <a:cubicBezTo>
                      <a:pt x="299" y="396"/>
                      <a:pt x="331" y="403"/>
                      <a:pt x="364" y="403"/>
                    </a:cubicBezTo>
                    <a:cubicBezTo>
                      <a:pt x="398" y="403"/>
                      <a:pt x="432" y="396"/>
                      <a:pt x="461" y="381"/>
                    </a:cubicBezTo>
                    <a:lnTo>
                      <a:pt x="670" y="259"/>
                    </a:lnTo>
                    <a:cubicBezTo>
                      <a:pt x="720" y="231"/>
                      <a:pt x="720" y="179"/>
                      <a:pt x="670" y="152"/>
                    </a:cubicBezTo>
                    <a:lnTo>
                      <a:pt x="454" y="22"/>
                    </a:lnTo>
                    <a:cubicBezTo>
                      <a:pt x="425" y="8"/>
                      <a:pt x="390" y="0"/>
                      <a:pt x="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41"/>
              <p:cNvSpPr/>
              <p:nvPr/>
            </p:nvSpPr>
            <p:spPr>
              <a:xfrm>
                <a:off x="1895089" y="3536375"/>
                <a:ext cx="81930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2" extrusionOk="0">
                    <a:moveTo>
                      <a:pt x="388" y="1"/>
                    </a:moveTo>
                    <a:cubicBezTo>
                      <a:pt x="354" y="1"/>
                      <a:pt x="320" y="8"/>
                      <a:pt x="295" y="23"/>
                    </a:cubicBezTo>
                    <a:lnTo>
                      <a:pt x="57" y="159"/>
                    </a:lnTo>
                    <a:cubicBezTo>
                      <a:pt x="0" y="195"/>
                      <a:pt x="0" y="238"/>
                      <a:pt x="57" y="273"/>
                    </a:cubicBezTo>
                    <a:lnTo>
                      <a:pt x="295" y="411"/>
                    </a:lnTo>
                    <a:cubicBezTo>
                      <a:pt x="320" y="425"/>
                      <a:pt x="354" y="432"/>
                      <a:pt x="388" y="432"/>
                    </a:cubicBezTo>
                    <a:cubicBezTo>
                      <a:pt x="422" y="432"/>
                      <a:pt x="456" y="425"/>
                      <a:pt x="482" y="411"/>
                    </a:cubicBezTo>
                    <a:lnTo>
                      <a:pt x="720" y="273"/>
                    </a:lnTo>
                    <a:cubicBezTo>
                      <a:pt x="770" y="238"/>
                      <a:pt x="770" y="195"/>
                      <a:pt x="720" y="159"/>
                    </a:cubicBezTo>
                    <a:lnTo>
                      <a:pt x="482" y="23"/>
                    </a:lnTo>
                    <a:cubicBezTo>
                      <a:pt x="456" y="8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41"/>
              <p:cNvSpPr/>
              <p:nvPr/>
            </p:nvSpPr>
            <p:spPr>
              <a:xfrm>
                <a:off x="1985319" y="3550208"/>
                <a:ext cx="73524" cy="40539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81" extrusionOk="0">
                    <a:moveTo>
                      <a:pt x="331" y="0"/>
                    </a:moveTo>
                    <a:cubicBezTo>
                      <a:pt x="296" y="0"/>
                      <a:pt x="262" y="7"/>
                      <a:pt x="237" y="22"/>
                    </a:cubicBezTo>
                    <a:lnTo>
                      <a:pt x="51" y="129"/>
                    </a:lnTo>
                    <a:cubicBezTo>
                      <a:pt x="1" y="158"/>
                      <a:pt x="1" y="208"/>
                      <a:pt x="51" y="238"/>
                    </a:cubicBezTo>
                    <a:lnTo>
                      <a:pt x="260" y="358"/>
                    </a:lnTo>
                    <a:cubicBezTo>
                      <a:pt x="288" y="373"/>
                      <a:pt x="322" y="380"/>
                      <a:pt x="356" y="380"/>
                    </a:cubicBezTo>
                    <a:cubicBezTo>
                      <a:pt x="390" y="380"/>
                      <a:pt x="424" y="373"/>
                      <a:pt x="453" y="358"/>
                    </a:cubicBezTo>
                    <a:lnTo>
                      <a:pt x="632" y="251"/>
                    </a:lnTo>
                    <a:cubicBezTo>
                      <a:pt x="691" y="222"/>
                      <a:pt x="691" y="172"/>
                      <a:pt x="632" y="143"/>
                    </a:cubicBezTo>
                    <a:lnTo>
                      <a:pt x="425" y="22"/>
                    </a:lnTo>
                    <a:cubicBezTo>
                      <a:pt x="399" y="7"/>
                      <a:pt x="365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41"/>
              <p:cNvSpPr/>
              <p:nvPr/>
            </p:nvSpPr>
            <p:spPr>
              <a:xfrm>
                <a:off x="2062675" y="3562444"/>
                <a:ext cx="78099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10" extrusionOk="0">
                    <a:moveTo>
                      <a:pt x="369" y="0"/>
                    </a:moveTo>
                    <a:cubicBezTo>
                      <a:pt x="335" y="0"/>
                      <a:pt x="301" y="7"/>
                      <a:pt x="273" y="21"/>
                    </a:cubicBezTo>
                    <a:lnTo>
                      <a:pt x="57" y="150"/>
                    </a:lnTo>
                    <a:cubicBezTo>
                      <a:pt x="0" y="180"/>
                      <a:pt x="0" y="230"/>
                      <a:pt x="57" y="259"/>
                    </a:cubicBezTo>
                    <a:lnTo>
                      <a:pt x="273" y="388"/>
                    </a:lnTo>
                    <a:cubicBezTo>
                      <a:pt x="298" y="402"/>
                      <a:pt x="332" y="409"/>
                      <a:pt x="366" y="409"/>
                    </a:cubicBezTo>
                    <a:cubicBezTo>
                      <a:pt x="400" y="409"/>
                      <a:pt x="434" y="402"/>
                      <a:pt x="459" y="388"/>
                    </a:cubicBezTo>
                    <a:lnTo>
                      <a:pt x="682" y="259"/>
                    </a:lnTo>
                    <a:cubicBezTo>
                      <a:pt x="733" y="230"/>
                      <a:pt x="733" y="180"/>
                      <a:pt x="682" y="150"/>
                    </a:cubicBezTo>
                    <a:lnTo>
                      <a:pt x="459" y="21"/>
                    </a:lnTo>
                    <a:cubicBezTo>
                      <a:pt x="434" y="7"/>
                      <a:pt x="402" y="0"/>
                      <a:pt x="3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41"/>
              <p:cNvSpPr/>
              <p:nvPr/>
            </p:nvSpPr>
            <p:spPr>
              <a:xfrm>
                <a:off x="1931054" y="3578405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88" y="1"/>
                    </a:moveTo>
                    <a:cubicBezTo>
                      <a:pt x="354" y="1"/>
                      <a:pt x="320" y="8"/>
                      <a:pt x="295" y="23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6"/>
                    </a:cubicBezTo>
                    <a:lnTo>
                      <a:pt x="266" y="388"/>
                    </a:lnTo>
                    <a:cubicBezTo>
                      <a:pt x="291" y="403"/>
                      <a:pt x="323" y="410"/>
                      <a:pt x="357" y="410"/>
                    </a:cubicBezTo>
                    <a:cubicBezTo>
                      <a:pt x="390" y="410"/>
                      <a:pt x="424" y="403"/>
                      <a:pt x="452" y="388"/>
                    </a:cubicBezTo>
                    <a:lnTo>
                      <a:pt x="690" y="252"/>
                    </a:lnTo>
                    <a:cubicBezTo>
                      <a:pt x="740" y="223"/>
                      <a:pt x="740" y="173"/>
                      <a:pt x="690" y="145"/>
                    </a:cubicBezTo>
                    <a:lnTo>
                      <a:pt x="482" y="23"/>
                    </a:lnTo>
                    <a:cubicBezTo>
                      <a:pt x="457" y="8"/>
                      <a:pt x="423" y="1"/>
                      <a:pt x="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41"/>
              <p:cNvSpPr/>
              <p:nvPr/>
            </p:nvSpPr>
            <p:spPr>
              <a:xfrm>
                <a:off x="2014368" y="3592344"/>
                <a:ext cx="74269" cy="41178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87" extrusionOk="0">
                    <a:moveTo>
                      <a:pt x="332" y="1"/>
                    </a:moveTo>
                    <a:cubicBezTo>
                      <a:pt x="298" y="1"/>
                      <a:pt x="264" y="10"/>
                      <a:pt x="239" y="28"/>
                    </a:cubicBezTo>
                    <a:lnTo>
                      <a:pt x="51" y="135"/>
                    </a:lnTo>
                    <a:cubicBezTo>
                      <a:pt x="1" y="164"/>
                      <a:pt x="1" y="207"/>
                      <a:pt x="51" y="244"/>
                    </a:cubicBezTo>
                    <a:lnTo>
                      <a:pt x="273" y="366"/>
                    </a:lnTo>
                    <a:cubicBezTo>
                      <a:pt x="299" y="380"/>
                      <a:pt x="333" y="387"/>
                      <a:pt x="368" y="387"/>
                    </a:cubicBezTo>
                    <a:cubicBezTo>
                      <a:pt x="402" y="387"/>
                      <a:pt x="436" y="380"/>
                      <a:pt x="461" y="366"/>
                    </a:cubicBezTo>
                    <a:lnTo>
                      <a:pt x="647" y="257"/>
                    </a:lnTo>
                    <a:cubicBezTo>
                      <a:pt x="697" y="230"/>
                      <a:pt x="697" y="178"/>
                      <a:pt x="647" y="150"/>
                    </a:cubicBezTo>
                    <a:lnTo>
                      <a:pt x="425" y="28"/>
                    </a:lnTo>
                    <a:cubicBezTo>
                      <a:pt x="400" y="10"/>
                      <a:pt x="366" y="1"/>
                      <a:pt x="3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41"/>
              <p:cNvSpPr/>
              <p:nvPr/>
            </p:nvSpPr>
            <p:spPr>
              <a:xfrm>
                <a:off x="1879874" y="3609794"/>
                <a:ext cx="75652" cy="4213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396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0" y="143"/>
                    </a:lnTo>
                    <a:cubicBezTo>
                      <a:pt x="0" y="173"/>
                      <a:pt x="0" y="223"/>
                      <a:pt x="50" y="252"/>
                    </a:cubicBezTo>
                    <a:lnTo>
                      <a:pt x="259" y="375"/>
                    </a:lnTo>
                    <a:cubicBezTo>
                      <a:pt x="287" y="388"/>
                      <a:pt x="321" y="395"/>
                      <a:pt x="355" y="395"/>
                    </a:cubicBezTo>
                    <a:cubicBezTo>
                      <a:pt x="388" y="395"/>
                      <a:pt x="420" y="388"/>
                      <a:pt x="445" y="375"/>
                    </a:cubicBezTo>
                    <a:lnTo>
                      <a:pt x="661" y="252"/>
                    </a:lnTo>
                    <a:cubicBezTo>
                      <a:pt x="711" y="223"/>
                      <a:pt x="711" y="173"/>
                      <a:pt x="661" y="143"/>
                    </a:cubicBezTo>
                    <a:lnTo>
                      <a:pt x="452" y="23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41"/>
              <p:cNvSpPr/>
              <p:nvPr/>
            </p:nvSpPr>
            <p:spPr>
              <a:xfrm>
                <a:off x="1959995" y="3620434"/>
                <a:ext cx="79802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18" extrusionOk="0">
                    <a:moveTo>
                      <a:pt x="386" y="1"/>
                    </a:moveTo>
                    <a:cubicBezTo>
                      <a:pt x="353" y="1"/>
                      <a:pt x="321" y="8"/>
                      <a:pt x="296" y="23"/>
                    </a:cubicBezTo>
                    <a:lnTo>
                      <a:pt x="51" y="159"/>
                    </a:lnTo>
                    <a:cubicBezTo>
                      <a:pt x="1" y="195"/>
                      <a:pt x="1" y="238"/>
                      <a:pt x="51" y="275"/>
                    </a:cubicBezTo>
                    <a:lnTo>
                      <a:pt x="275" y="397"/>
                    </a:lnTo>
                    <a:cubicBezTo>
                      <a:pt x="300" y="411"/>
                      <a:pt x="334" y="418"/>
                      <a:pt x="368" y="418"/>
                    </a:cubicBezTo>
                    <a:cubicBezTo>
                      <a:pt x="402" y="418"/>
                      <a:pt x="436" y="411"/>
                      <a:pt x="461" y="397"/>
                    </a:cubicBezTo>
                    <a:lnTo>
                      <a:pt x="698" y="259"/>
                    </a:lnTo>
                    <a:cubicBezTo>
                      <a:pt x="750" y="232"/>
                      <a:pt x="750" y="181"/>
                      <a:pt x="698" y="152"/>
                    </a:cubicBezTo>
                    <a:lnTo>
                      <a:pt x="482" y="23"/>
                    </a:lnTo>
                    <a:cubicBezTo>
                      <a:pt x="454" y="8"/>
                      <a:pt x="420" y="1"/>
                      <a:pt x="3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41"/>
              <p:cNvSpPr/>
              <p:nvPr/>
            </p:nvSpPr>
            <p:spPr>
              <a:xfrm>
                <a:off x="2012133" y="3505731"/>
                <a:ext cx="330593" cy="189822"/>
              </a:xfrm>
              <a:custGeom>
                <a:avLst/>
                <a:gdLst/>
                <a:ahLst/>
                <a:cxnLst/>
                <a:rect l="l" t="t" r="r" b="b"/>
                <a:pathLst>
                  <a:path w="3107" h="1784" extrusionOk="0">
                    <a:moveTo>
                      <a:pt x="2745" y="1"/>
                    </a:moveTo>
                    <a:cubicBezTo>
                      <a:pt x="2711" y="1"/>
                      <a:pt x="2677" y="8"/>
                      <a:pt x="2652" y="23"/>
                    </a:cubicBezTo>
                    <a:lnTo>
                      <a:pt x="51" y="1525"/>
                    </a:lnTo>
                    <a:cubicBezTo>
                      <a:pt x="1" y="1553"/>
                      <a:pt x="1" y="1605"/>
                      <a:pt x="51" y="1632"/>
                    </a:cubicBezTo>
                    <a:lnTo>
                      <a:pt x="273" y="1761"/>
                    </a:lnTo>
                    <a:cubicBezTo>
                      <a:pt x="298" y="1776"/>
                      <a:pt x="331" y="1783"/>
                      <a:pt x="364" y="1783"/>
                    </a:cubicBezTo>
                    <a:cubicBezTo>
                      <a:pt x="397" y="1783"/>
                      <a:pt x="431" y="1776"/>
                      <a:pt x="460" y="1761"/>
                    </a:cubicBezTo>
                    <a:lnTo>
                      <a:pt x="3054" y="259"/>
                    </a:lnTo>
                    <a:cubicBezTo>
                      <a:pt x="3106" y="231"/>
                      <a:pt x="3106" y="181"/>
                      <a:pt x="3054" y="152"/>
                    </a:cubicBezTo>
                    <a:lnTo>
                      <a:pt x="2839" y="23"/>
                    </a:lnTo>
                    <a:cubicBezTo>
                      <a:pt x="2814" y="8"/>
                      <a:pt x="2780" y="1"/>
                      <a:pt x="27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41"/>
              <p:cNvSpPr/>
              <p:nvPr/>
            </p:nvSpPr>
            <p:spPr>
              <a:xfrm>
                <a:off x="1960740" y="3682467"/>
                <a:ext cx="76716" cy="4266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1" extrusionOk="0">
                    <a:moveTo>
                      <a:pt x="361" y="0"/>
                    </a:moveTo>
                    <a:cubicBezTo>
                      <a:pt x="327" y="0"/>
                      <a:pt x="293" y="7"/>
                      <a:pt x="268" y="21"/>
                    </a:cubicBezTo>
                    <a:lnTo>
                      <a:pt x="53" y="144"/>
                    </a:lnTo>
                    <a:cubicBezTo>
                      <a:pt x="1" y="173"/>
                      <a:pt x="1" y="223"/>
                      <a:pt x="53" y="252"/>
                    </a:cubicBezTo>
                    <a:lnTo>
                      <a:pt x="268" y="375"/>
                    </a:lnTo>
                    <a:cubicBezTo>
                      <a:pt x="297" y="392"/>
                      <a:pt x="331" y="401"/>
                      <a:pt x="364" y="401"/>
                    </a:cubicBezTo>
                    <a:cubicBezTo>
                      <a:pt x="397" y="401"/>
                      <a:pt x="429" y="392"/>
                      <a:pt x="454" y="375"/>
                    </a:cubicBezTo>
                    <a:lnTo>
                      <a:pt x="670" y="252"/>
                    </a:lnTo>
                    <a:cubicBezTo>
                      <a:pt x="720" y="223"/>
                      <a:pt x="720" y="173"/>
                      <a:pt x="670" y="144"/>
                    </a:cubicBezTo>
                    <a:lnTo>
                      <a:pt x="454" y="21"/>
                    </a:lnTo>
                    <a:cubicBezTo>
                      <a:pt x="429" y="7"/>
                      <a:pt x="395" y="0"/>
                      <a:pt x="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41"/>
              <p:cNvSpPr/>
              <p:nvPr/>
            </p:nvSpPr>
            <p:spPr>
              <a:xfrm>
                <a:off x="2044267" y="3518606"/>
                <a:ext cx="526905" cy="272603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2562" extrusionOk="0">
                    <a:moveTo>
                      <a:pt x="3332" y="0"/>
                    </a:moveTo>
                    <a:cubicBezTo>
                      <a:pt x="3306" y="0"/>
                      <a:pt x="3281" y="6"/>
                      <a:pt x="3263" y="17"/>
                    </a:cubicBezTo>
                    <a:lnTo>
                      <a:pt x="44" y="1879"/>
                    </a:lnTo>
                    <a:cubicBezTo>
                      <a:pt x="1" y="1899"/>
                      <a:pt x="1" y="1935"/>
                      <a:pt x="35" y="1958"/>
                    </a:cubicBezTo>
                    <a:lnTo>
                      <a:pt x="1079" y="2562"/>
                    </a:lnTo>
                    <a:lnTo>
                      <a:pt x="2882" y="1518"/>
                    </a:lnTo>
                    <a:lnTo>
                      <a:pt x="3422" y="1835"/>
                    </a:lnTo>
                    <a:lnTo>
                      <a:pt x="4909" y="980"/>
                    </a:lnTo>
                    <a:cubicBezTo>
                      <a:pt x="4952" y="950"/>
                      <a:pt x="4952" y="914"/>
                      <a:pt x="4909" y="894"/>
                    </a:cubicBezTo>
                    <a:lnTo>
                      <a:pt x="3399" y="17"/>
                    </a:lnTo>
                    <a:cubicBezTo>
                      <a:pt x="3382" y="6"/>
                      <a:pt x="3357" y="0"/>
                      <a:pt x="33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41"/>
              <p:cNvSpPr/>
              <p:nvPr/>
            </p:nvSpPr>
            <p:spPr>
              <a:xfrm>
                <a:off x="2158970" y="3680126"/>
                <a:ext cx="249407" cy="141728"/>
              </a:xfrm>
              <a:custGeom>
                <a:avLst/>
                <a:gdLst/>
                <a:ahLst/>
                <a:cxnLst/>
                <a:rect l="l" t="t" r="r" b="b"/>
                <a:pathLst>
                  <a:path w="2344" h="1332" extrusionOk="0">
                    <a:moveTo>
                      <a:pt x="1804" y="0"/>
                    </a:moveTo>
                    <a:lnTo>
                      <a:pt x="1" y="1044"/>
                    </a:lnTo>
                    <a:lnTo>
                      <a:pt x="475" y="1316"/>
                    </a:lnTo>
                    <a:cubicBezTo>
                      <a:pt x="493" y="1327"/>
                      <a:pt x="518" y="1332"/>
                      <a:pt x="543" y="1332"/>
                    </a:cubicBezTo>
                    <a:cubicBezTo>
                      <a:pt x="568" y="1332"/>
                      <a:pt x="593" y="1327"/>
                      <a:pt x="612" y="1316"/>
                    </a:cubicBezTo>
                    <a:lnTo>
                      <a:pt x="2344" y="317"/>
                    </a:lnTo>
                    <a:lnTo>
                      <a:pt x="1804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41"/>
              <p:cNvSpPr/>
              <p:nvPr/>
            </p:nvSpPr>
            <p:spPr>
              <a:xfrm>
                <a:off x="1911901" y="3711515"/>
                <a:ext cx="74269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95" extrusionOk="0">
                    <a:moveTo>
                      <a:pt x="335" y="0"/>
                    </a:moveTo>
                    <a:cubicBezTo>
                      <a:pt x="301" y="0"/>
                      <a:pt x="267" y="8"/>
                      <a:pt x="237" y="22"/>
                    </a:cubicBezTo>
                    <a:lnTo>
                      <a:pt x="51" y="136"/>
                    </a:lnTo>
                    <a:cubicBezTo>
                      <a:pt x="1" y="166"/>
                      <a:pt x="1" y="216"/>
                      <a:pt x="51" y="245"/>
                    </a:cubicBezTo>
                    <a:lnTo>
                      <a:pt x="267" y="367"/>
                    </a:lnTo>
                    <a:cubicBezTo>
                      <a:pt x="295" y="386"/>
                      <a:pt x="329" y="395"/>
                      <a:pt x="362" y="395"/>
                    </a:cubicBezTo>
                    <a:cubicBezTo>
                      <a:pt x="396" y="395"/>
                      <a:pt x="428" y="386"/>
                      <a:pt x="453" y="367"/>
                    </a:cubicBezTo>
                    <a:lnTo>
                      <a:pt x="648" y="259"/>
                    </a:lnTo>
                    <a:cubicBezTo>
                      <a:pt x="698" y="231"/>
                      <a:pt x="698" y="179"/>
                      <a:pt x="648" y="152"/>
                    </a:cubicBezTo>
                    <a:lnTo>
                      <a:pt x="432" y="22"/>
                    </a:lnTo>
                    <a:cubicBezTo>
                      <a:pt x="403" y="8"/>
                      <a:pt x="369" y="0"/>
                      <a:pt x="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41"/>
              <p:cNvSpPr/>
              <p:nvPr/>
            </p:nvSpPr>
            <p:spPr>
              <a:xfrm>
                <a:off x="2369223" y="3445507"/>
                <a:ext cx="77355" cy="43519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9" extrusionOk="0">
                    <a:moveTo>
                      <a:pt x="368" y="1"/>
                    </a:moveTo>
                    <a:cubicBezTo>
                      <a:pt x="334" y="1"/>
                      <a:pt x="299" y="10"/>
                      <a:pt x="274" y="28"/>
                    </a:cubicBezTo>
                    <a:lnTo>
                      <a:pt x="52" y="150"/>
                    </a:lnTo>
                    <a:cubicBezTo>
                      <a:pt x="0" y="178"/>
                      <a:pt x="0" y="230"/>
                      <a:pt x="52" y="257"/>
                    </a:cubicBezTo>
                    <a:lnTo>
                      <a:pt x="268" y="387"/>
                    </a:lnTo>
                    <a:cubicBezTo>
                      <a:pt x="296" y="401"/>
                      <a:pt x="330" y="409"/>
                      <a:pt x="364" y="409"/>
                    </a:cubicBezTo>
                    <a:cubicBezTo>
                      <a:pt x="398" y="409"/>
                      <a:pt x="432" y="401"/>
                      <a:pt x="461" y="387"/>
                    </a:cubicBezTo>
                    <a:lnTo>
                      <a:pt x="676" y="257"/>
                    </a:lnTo>
                    <a:cubicBezTo>
                      <a:pt x="726" y="230"/>
                      <a:pt x="726" y="178"/>
                      <a:pt x="676" y="150"/>
                    </a:cubicBezTo>
                    <a:lnTo>
                      <a:pt x="461" y="28"/>
                    </a:lnTo>
                    <a:cubicBezTo>
                      <a:pt x="436" y="10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41"/>
              <p:cNvSpPr/>
              <p:nvPr/>
            </p:nvSpPr>
            <p:spPr>
              <a:xfrm>
                <a:off x="2421360" y="3416352"/>
                <a:ext cx="77355" cy="42774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2" extrusionOk="0">
                    <a:moveTo>
                      <a:pt x="359" y="0"/>
                    </a:moveTo>
                    <a:cubicBezTo>
                      <a:pt x="325" y="0"/>
                      <a:pt x="291" y="7"/>
                      <a:pt x="266" y="21"/>
                    </a:cubicBezTo>
                    <a:lnTo>
                      <a:pt x="57" y="143"/>
                    </a:lnTo>
                    <a:cubicBezTo>
                      <a:pt x="0" y="173"/>
                      <a:pt x="0" y="223"/>
                      <a:pt x="50" y="252"/>
                    </a:cubicBezTo>
                    <a:lnTo>
                      <a:pt x="273" y="381"/>
                    </a:lnTo>
                    <a:cubicBezTo>
                      <a:pt x="298" y="395"/>
                      <a:pt x="332" y="402"/>
                      <a:pt x="366" y="402"/>
                    </a:cubicBezTo>
                    <a:cubicBezTo>
                      <a:pt x="400" y="402"/>
                      <a:pt x="434" y="395"/>
                      <a:pt x="459" y="381"/>
                    </a:cubicBezTo>
                    <a:lnTo>
                      <a:pt x="668" y="259"/>
                    </a:lnTo>
                    <a:cubicBezTo>
                      <a:pt x="726" y="223"/>
                      <a:pt x="726" y="179"/>
                      <a:pt x="675" y="150"/>
                    </a:cubicBezTo>
                    <a:lnTo>
                      <a:pt x="452" y="21"/>
                    </a:lnTo>
                    <a:cubicBezTo>
                      <a:pt x="427" y="7"/>
                      <a:pt x="393" y="0"/>
                      <a:pt x="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41"/>
              <p:cNvSpPr/>
              <p:nvPr/>
            </p:nvSpPr>
            <p:spPr>
              <a:xfrm>
                <a:off x="2472540" y="3384964"/>
                <a:ext cx="80334" cy="44476"/>
              </a:xfrm>
              <a:custGeom>
                <a:avLst/>
                <a:gdLst/>
                <a:ahLst/>
                <a:cxnLst/>
                <a:rect l="l" t="t" r="r" b="b"/>
                <a:pathLst>
                  <a:path w="755" h="418" extrusionOk="0">
                    <a:moveTo>
                      <a:pt x="389" y="0"/>
                    </a:moveTo>
                    <a:cubicBezTo>
                      <a:pt x="354" y="0"/>
                      <a:pt x="320" y="8"/>
                      <a:pt x="295" y="22"/>
                    </a:cubicBezTo>
                    <a:lnTo>
                      <a:pt x="57" y="159"/>
                    </a:lnTo>
                    <a:cubicBezTo>
                      <a:pt x="0" y="186"/>
                      <a:pt x="0" y="238"/>
                      <a:pt x="57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6" y="417"/>
                    </a:cubicBezTo>
                    <a:cubicBezTo>
                      <a:pt x="401" y="417"/>
                      <a:pt x="435" y="410"/>
                      <a:pt x="461" y="395"/>
                    </a:cubicBezTo>
                    <a:lnTo>
                      <a:pt x="697" y="259"/>
                    </a:lnTo>
                    <a:cubicBezTo>
                      <a:pt x="754" y="223"/>
                      <a:pt x="754" y="179"/>
                      <a:pt x="697" y="152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41"/>
              <p:cNvSpPr/>
              <p:nvPr/>
            </p:nvSpPr>
            <p:spPr>
              <a:xfrm>
                <a:off x="1643446" y="3742904"/>
                <a:ext cx="81930" cy="4511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24" extrusionOk="0">
                    <a:moveTo>
                      <a:pt x="411" y="0"/>
                    </a:moveTo>
                    <a:cubicBezTo>
                      <a:pt x="377" y="0"/>
                      <a:pt x="342" y="8"/>
                      <a:pt x="317" y="22"/>
                    </a:cubicBezTo>
                    <a:lnTo>
                      <a:pt x="59" y="173"/>
                    </a:lnTo>
                    <a:cubicBezTo>
                      <a:pt x="7" y="202"/>
                      <a:pt x="0" y="252"/>
                      <a:pt x="59" y="281"/>
                    </a:cubicBezTo>
                    <a:lnTo>
                      <a:pt x="266" y="402"/>
                    </a:lnTo>
                    <a:cubicBezTo>
                      <a:pt x="292" y="417"/>
                      <a:pt x="326" y="424"/>
                      <a:pt x="360" y="424"/>
                    </a:cubicBezTo>
                    <a:cubicBezTo>
                      <a:pt x="395" y="424"/>
                      <a:pt x="429" y="417"/>
                      <a:pt x="454" y="402"/>
                    </a:cubicBezTo>
                    <a:lnTo>
                      <a:pt x="719" y="252"/>
                    </a:lnTo>
                    <a:cubicBezTo>
                      <a:pt x="769" y="223"/>
                      <a:pt x="769" y="173"/>
                      <a:pt x="719" y="143"/>
                    </a:cubicBezTo>
                    <a:lnTo>
                      <a:pt x="504" y="22"/>
                    </a:lnTo>
                    <a:cubicBezTo>
                      <a:pt x="479" y="8"/>
                      <a:pt x="445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41"/>
              <p:cNvSpPr/>
              <p:nvPr/>
            </p:nvSpPr>
            <p:spPr>
              <a:xfrm>
                <a:off x="1694626" y="3772059"/>
                <a:ext cx="82675" cy="4671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439" extrusionOk="0">
                    <a:moveTo>
                      <a:pt x="411" y="1"/>
                    </a:moveTo>
                    <a:cubicBezTo>
                      <a:pt x="377" y="1"/>
                      <a:pt x="343" y="10"/>
                      <a:pt x="318" y="28"/>
                    </a:cubicBezTo>
                    <a:lnTo>
                      <a:pt x="52" y="180"/>
                    </a:lnTo>
                    <a:cubicBezTo>
                      <a:pt x="0" y="207"/>
                      <a:pt x="0" y="257"/>
                      <a:pt x="52" y="287"/>
                    </a:cubicBezTo>
                    <a:lnTo>
                      <a:pt x="275" y="416"/>
                    </a:lnTo>
                    <a:cubicBezTo>
                      <a:pt x="300" y="431"/>
                      <a:pt x="334" y="438"/>
                      <a:pt x="368" y="438"/>
                    </a:cubicBezTo>
                    <a:cubicBezTo>
                      <a:pt x="402" y="438"/>
                      <a:pt x="436" y="431"/>
                      <a:pt x="461" y="416"/>
                    </a:cubicBezTo>
                    <a:lnTo>
                      <a:pt x="720" y="257"/>
                    </a:lnTo>
                    <a:cubicBezTo>
                      <a:pt x="777" y="230"/>
                      <a:pt x="777" y="180"/>
                      <a:pt x="727" y="150"/>
                    </a:cubicBezTo>
                    <a:lnTo>
                      <a:pt x="504" y="28"/>
                    </a:lnTo>
                    <a:cubicBezTo>
                      <a:pt x="479" y="10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1"/>
              <p:cNvSpPr/>
              <p:nvPr/>
            </p:nvSpPr>
            <p:spPr>
              <a:xfrm>
                <a:off x="2272821" y="3441251"/>
                <a:ext cx="78099" cy="43199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06" extrusionOk="0">
                    <a:moveTo>
                      <a:pt x="373" y="0"/>
                    </a:moveTo>
                    <a:cubicBezTo>
                      <a:pt x="337" y="0"/>
                      <a:pt x="301" y="9"/>
                      <a:pt x="275" y="25"/>
                    </a:cubicBezTo>
                    <a:lnTo>
                      <a:pt x="52" y="147"/>
                    </a:lnTo>
                    <a:cubicBezTo>
                      <a:pt x="0" y="184"/>
                      <a:pt x="0" y="227"/>
                      <a:pt x="52" y="261"/>
                    </a:cubicBezTo>
                    <a:lnTo>
                      <a:pt x="275" y="384"/>
                    </a:lnTo>
                    <a:cubicBezTo>
                      <a:pt x="300" y="398"/>
                      <a:pt x="332" y="406"/>
                      <a:pt x="365" y="406"/>
                    </a:cubicBezTo>
                    <a:cubicBezTo>
                      <a:pt x="399" y="406"/>
                      <a:pt x="433" y="398"/>
                      <a:pt x="461" y="384"/>
                    </a:cubicBezTo>
                    <a:lnTo>
                      <a:pt x="677" y="261"/>
                    </a:lnTo>
                    <a:cubicBezTo>
                      <a:pt x="727" y="227"/>
                      <a:pt x="734" y="184"/>
                      <a:pt x="677" y="147"/>
                    </a:cubicBezTo>
                    <a:lnTo>
                      <a:pt x="461" y="25"/>
                    </a:lnTo>
                    <a:cubicBezTo>
                      <a:pt x="437" y="8"/>
                      <a:pt x="406" y="0"/>
                      <a:pt x="3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41"/>
              <p:cNvSpPr/>
              <p:nvPr/>
            </p:nvSpPr>
            <p:spPr>
              <a:xfrm>
                <a:off x="2241645" y="3239617"/>
                <a:ext cx="59692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10" extrusionOk="0">
                    <a:moveTo>
                      <a:pt x="383" y="0"/>
                    </a:moveTo>
                    <a:cubicBezTo>
                      <a:pt x="350" y="0"/>
                      <a:pt x="316" y="8"/>
                      <a:pt x="287" y="22"/>
                    </a:cubicBezTo>
                    <a:lnTo>
                      <a:pt x="50" y="158"/>
                    </a:lnTo>
                    <a:cubicBezTo>
                      <a:pt x="0" y="188"/>
                      <a:pt x="0" y="238"/>
                      <a:pt x="50" y="267"/>
                    </a:cubicBezTo>
                    <a:lnTo>
                      <a:pt x="86" y="288"/>
                    </a:lnTo>
                    <a:cubicBezTo>
                      <a:pt x="111" y="303"/>
                      <a:pt x="146" y="310"/>
                      <a:pt x="180" y="310"/>
                    </a:cubicBezTo>
                    <a:cubicBezTo>
                      <a:pt x="214" y="310"/>
                      <a:pt x="248" y="303"/>
                      <a:pt x="273" y="288"/>
                    </a:cubicBezTo>
                    <a:lnTo>
                      <a:pt x="509" y="152"/>
                    </a:lnTo>
                    <a:cubicBezTo>
                      <a:pt x="561" y="122"/>
                      <a:pt x="561" y="72"/>
                      <a:pt x="509" y="43"/>
                    </a:cubicBezTo>
                    <a:lnTo>
                      <a:pt x="475" y="22"/>
                    </a:lnTo>
                    <a:cubicBezTo>
                      <a:pt x="449" y="8"/>
                      <a:pt x="416" y="0"/>
                      <a:pt x="3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41"/>
              <p:cNvSpPr/>
              <p:nvPr/>
            </p:nvSpPr>
            <p:spPr>
              <a:xfrm>
                <a:off x="2295804" y="3206738"/>
                <a:ext cx="62139" cy="34474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24" extrusionOk="0">
                    <a:moveTo>
                      <a:pt x="404" y="0"/>
                    </a:moveTo>
                    <a:cubicBezTo>
                      <a:pt x="370" y="0"/>
                      <a:pt x="336" y="8"/>
                      <a:pt x="311" y="22"/>
                    </a:cubicBezTo>
                    <a:lnTo>
                      <a:pt x="52" y="172"/>
                    </a:lnTo>
                    <a:cubicBezTo>
                      <a:pt x="0" y="202"/>
                      <a:pt x="0" y="252"/>
                      <a:pt x="52" y="281"/>
                    </a:cubicBezTo>
                    <a:lnTo>
                      <a:pt x="86" y="302"/>
                    </a:lnTo>
                    <a:cubicBezTo>
                      <a:pt x="112" y="317"/>
                      <a:pt x="147" y="324"/>
                      <a:pt x="181" y="324"/>
                    </a:cubicBezTo>
                    <a:cubicBezTo>
                      <a:pt x="215" y="324"/>
                      <a:pt x="249" y="317"/>
                      <a:pt x="274" y="302"/>
                    </a:cubicBezTo>
                    <a:lnTo>
                      <a:pt x="533" y="152"/>
                    </a:lnTo>
                    <a:cubicBezTo>
                      <a:pt x="583" y="122"/>
                      <a:pt x="583" y="72"/>
                      <a:pt x="533" y="43"/>
                    </a:cubicBezTo>
                    <a:lnTo>
                      <a:pt x="497" y="22"/>
                    </a:lnTo>
                    <a:cubicBezTo>
                      <a:pt x="472" y="8"/>
                      <a:pt x="438" y="0"/>
                      <a:pt x="4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1"/>
              <p:cNvSpPr/>
              <p:nvPr/>
            </p:nvSpPr>
            <p:spPr>
              <a:xfrm>
                <a:off x="2328789" y="3225784"/>
                <a:ext cx="81079" cy="45221"/>
              </a:xfrm>
              <a:custGeom>
                <a:avLst/>
                <a:gdLst/>
                <a:ahLst/>
                <a:cxnLst/>
                <a:rect l="l" t="t" r="r" b="b"/>
                <a:pathLst>
                  <a:path w="762" h="425" extrusionOk="0">
                    <a:moveTo>
                      <a:pt x="403" y="1"/>
                    </a:moveTo>
                    <a:cubicBezTo>
                      <a:pt x="369" y="1"/>
                      <a:pt x="334" y="8"/>
                      <a:pt x="309" y="23"/>
                    </a:cubicBezTo>
                    <a:lnTo>
                      <a:pt x="51" y="173"/>
                    </a:lnTo>
                    <a:cubicBezTo>
                      <a:pt x="1" y="202"/>
                      <a:pt x="1" y="252"/>
                      <a:pt x="51" y="282"/>
                    </a:cubicBezTo>
                    <a:lnTo>
                      <a:pt x="259" y="404"/>
                    </a:lnTo>
                    <a:cubicBezTo>
                      <a:pt x="284" y="418"/>
                      <a:pt x="318" y="425"/>
                      <a:pt x="353" y="425"/>
                    </a:cubicBezTo>
                    <a:cubicBezTo>
                      <a:pt x="387" y="425"/>
                      <a:pt x="421" y="418"/>
                      <a:pt x="446" y="404"/>
                    </a:cubicBezTo>
                    <a:lnTo>
                      <a:pt x="704" y="252"/>
                    </a:lnTo>
                    <a:cubicBezTo>
                      <a:pt x="761" y="225"/>
                      <a:pt x="761" y="182"/>
                      <a:pt x="711" y="145"/>
                    </a:cubicBezTo>
                    <a:lnTo>
                      <a:pt x="496" y="23"/>
                    </a:lnTo>
                    <a:cubicBezTo>
                      <a:pt x="471" y="8"/>
                      <a:pt x="437" y="1"/>
                      <a:pt x="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1"/>
              <p:cNvSpPr/>
              <p:nvPr/>
            </p:nvSpPr>
            <p:spPr>
              <a:xfrm>
                <a:off x="2274524" y="3258663"/>
                <a:ext cx="78844" cy="43731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11" extrusionOk="0">
                    <a:moveTo>
                      <a:pt x="381" y="1"/>
                    </a:moveTo>
                    <a:cubicBezTo>
                      <a:pt x="347" y="1"/>
                      <a:pt x="312" y="8"/>
                      <a:pt x="286" y="23"/>
                    </a:cubicBezTo>
                    <a:lnTo>
                      <a:pt x="50" y="159"/>
                    </a:lnTo>
                    <a:cubicBezTo>
                      <a:pt x="0" y="188"/>
                      <a:pt x="0" y="238"/>
                      <a:pt x="50" y="268"/>
                    </a:cubicBezTo>
                    <a:lnTo>
                      <a:pt x="259" y="390"/>
                    </a:lnTo>
                    <a:cubicBezTo>
                      <a:pt x="284" y="404"/>
                      <a:pt x="318" y="411"/>
                      <a:pt x="352" y="411"/>
                    </a:cubicBezTo>
                    <a:cubicBezTo>
                      <a:pt x="386" y="411"/>
                      <a:pt x="420" y="404"/>
                      <a:pt x="445" y="390"/>
                    </a:cubicBezTo>
                    <a:lnTo>
                      <a:pt x="690" y="252"/>
                    </a:lnTo>
                    <a:cubicBezTo>
                      <a:pt x="740" y="224"/>
                      <a:pt x="740" y="174"/>
                      <a:pt x="690" y="145"/>
                    </a:cubicBezTo>
                    <a:lnTo>
                      <a:pt x="474" y="23"/>
                    </a:lnTo>
                    <a:cubicBezTo>
                      <a:pt x="449" y="8"/>
                      <a:pt x="415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1"/>
              <p:cNvSpPr/>
              <p:nvPr/>
            </p:nvSpPr>
            <p:spPr>
              <a:xfrm>
                <a:off x="2366243" y="3255684"/>
                <a:ext cx="97252" cy="55116"/>
              </a:xfrm>
              <a:custGeom>
                <a:avLst/>
                <a:gdLst/>
                <a:ahLst/>
                <a:cxnLst/>
                <a:rect l="l" t="t" r="r" b="b"/>
                <a:pathLst>
                  <a:path w="914" h="518" extrusionOk="0">
                    <a:moveTo>
                      <a:pt x="532" y="1"/>
                    </a:moveTo>
                    <a:cubicBezTo>
                      <a:pt x="498" y="1"/>
                      <a:pt x="464" y="7"/>
                      <a:pt x="439" y="21"/>
                    </a:cubicBezTo>
                    <a:lnTo>
                      <a:pt x="51" y="246"/>
                    </a:lnTo>
                    <a:cubicBezTo>
                      <a:pt x="1" y="273"/>
                      <a:pt x="1" y="323"/>
                      <a:pt x="51" y="352"/>
                    </a:cubicBezTo>
                    <a:lnTo>
                      <a:pt x="287" y="496"/>
                    </a:lnTo>
                    <a:cubicBezTo>
                      <a:pt x="313" y="510"/>
                      <a:pt x="347" y="518"/>
                      <a:pt x="382" y="518"/>
                    </a:cubicBezTo>
                    <a:cubicBezTo>
                      <a:pt x="416" y="518"/>
                      <a:pt x="450" y="510"/>
                      <a:pt x="475" y="496"/>
                    </a:cubicBezTo>
                    <a:lnTo>
                      <a:pt x="863" y="266"/>
                    </a:lnTo>
                    <a:cubicBezTo>
                      <a:pt x="913" y="237"/>
                      <a:pt x="913" y="187"/>
                      <a:pt x="863" y="159"/>
                    </a:cubicBezTo>
                    <a:lnTo>
                      <a:pt x="625" y="21"/>
                    </a:lnTo>
                    <a:cubicBezTo>
                      <a:pt x="600" y="7"/>
                      <a:pt x="566" y="1"/>
                      <a:pt x="5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41"/>
              <p:cNvSpPr/>
              <p:nvPr/>
            </p:nvSpPr>
            <p:spPr>
              <a:xfrm>
                <a:off x="2311871" y="3296223"/>
                <a:ext cx="82036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432" extrusionOk="0">
                    <a:moveTo>
                      <a:pt x="382" y="1"/>
                    </a:moveTo>
                    <a:cubicBezTo>
                      <a:pt x="348" y="1"/>
                      <a:pt x="314" y="8"/>
                      <a:pt x="289" y="22"/>
                    </a:cubicBezTo>
                    <a:lnTo>
                      <a:pt x="51" y="158"/>
                    </a:lnTo>
                    <a:cubicBezTo>
                      <a:pt x="1" y="187"/>
                      <a:pt x="1" y="237"/>
                      <a:pt x="51" y="266"/>
                    </a:cubicBezTo>
                    <a:lnTo>
                      <a:pt x="289" y="410"/>
                    </a:lnTo>
                    <a:cubicBezTo>
                      <a:pt x="314" y="424"/>
                      <a:pt x="348" y="432"/>
                      <a:pt x="382" y="432"/>
                    </a:cubicBezTo>
                    <a:cubicBezTo>
                      <a:pt x="416" y="432"/>
                      <a:pt x="450" y="424"/>
                      <a:pt x="475" y="410"/>
                    </a:cubicBezTo>
                    <a:lnTo>
                      <a:pt x="712" y="266"/>
                    </a:lnTo>
                    <a:cubicBezTo>
                      <a:pt x="763" y="237"/>
                      <a:pt x="770" y="187"/>
                      <a:pt x="712" y="158"/>
                    </a:cubicBezTo>
                    <a:lnTo>
                      <a:pt x="475" y="22"/>
                    </a:lnTo>
                    <a:cubicBezTo>
                      <a:pt x="450" y="8"/>
                      <a:pt x="41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1"/>
              <p:cNvSpPr/>
              <p:nvPr/>
            </p:nvSpPr>
            <p:spPr>
              <a:xfrm>
                <a:off x="2401356" y="3287072"/>
                <a:ext cx="113319" cy="63629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598" extrusionOk="0">
                    <a:moveTo>
                      <a:pt x="708" y="1"/>
                    </a:moveTo>
                    <a:cubicBezTo>
                      <a:pt x="675" y="1"/>
                      <a:pt x="641" y="7"/>
                      <a:pt x="612" y="21"/>
                    </a:cubicBezTo>
                    <a:lnTo>
                      <a:pt x="59" y="346"/>
                    </a:lnTo>
                    <a:cubicBezTo>
                      <a:pt x="0" y="373"/>
                      <a:pt x="0" y="425"/>
                      <a:pt x="52" y="453"/>
                    </a:cubicBezTo>
                    <a:lnTo>
                      <a:pt x="267" y="575"/>
                    </a:lnTo>
                    <a:cubicBezTo>
                      <a:pt x="292" y="590"/>
                      <a:pt x="327" y="597"/>
                      <a:pt x="361" y="597"/>
                    </a:cubicBezTo>
                    <a:cubicBezTo>
                      <a:pt x="395" y="597"/>
                      <a:pt x="429" y="590"/>
                      <a:pt x="454" y="575"/>
                    </a:cubicBezTo>
                    <a:lnTo>
                      <a:pt x="1014" y="252"/>
                    </a:lnTo>
                    <a:cubicBezTo>
                      <a:pt x="1064" y="223"/>
                      <a:pt x="1064" y="173"/>
                      <a:pt x="1014" y="144"/>
                    </a:cubicBezTo>
                    <a:lnTo>
                      <a:pt x="799" y="21"/>
                    </a:lnTo>
                    <a:cubicBezTo>
                      <a:pt x="774" y="7"/>
                      <a:pt x="741" y="1"/>
                      <a:pt x="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41"/>
              <p:cNvSpPr/>
              <p:nvPr/>
            </p:nvSpPr>
            <p:spPr>
              <a:xfrm>
                <a:off x="2526912" y="3346765"/>
                <a:ext cx="91825" cy="51286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2" extrusionOk="0">
                    <a:moveTo>
                      <a:pt x="495" y="0"/>
                    </a:moveTo>
                    <a:cubicBezTo>
                      <a:pt x="461" y="0"/>
                      <a:pt x="427" y="7"/>
                      <a:pt x="402" y="21"/>
                    </a:cubicBezTo>
                    <a:lnTo>
                      <a:pt x="57" y="223"/>
                    </a:lnTo>
                    <a:cubicBezTo>
                      <a:pt x="0" y="252"/>
                      <a:pt x="0" y="302"/>
                      <a:pt x="57" y="330"/>
                    </a:cubicBezTo>
                    <a:lnTo>
                      <a:pt x="273" y="459"/>
                    </a:lnTo>
                    <a:cubicBezTo>
                      <a:pt x="298" y="474"/>
                      <a:pt x="332" y="481"/>
                      <a:pt x="366" y="481"/>
                    </a:cubicBezTo>
                    <a:cubicBezTo>
                      <a:pt x="400" y="481"/>
                      <a:pt x="434" y="474"/>
                      <a:pt x="459" y="459"/>
                    </a:cubicBezTo>
                    <a:lnTo>
                      <a:pt x="804" y="259"/>
                    </a:lnTo>
                    <a:cubicBezTo>
                      <a:pt x="863" y="230"/>
                      <a:pt x="863" y="180"/>
                      <a:pt x="804" y="150"/>
                    </a:cubicBezTo>
                    <a:lnTo>
                      <a:pt x="588" y="21"/>
                    </a:lnTo>
                    <a:cubicBezTo>
                      <a:pt x="563" y="7"/>
                      <a:pt x="529" y="0"/>
                      <a:pt x="4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41"/>
              <p:cNvSpPr/>
              <p:nvPr/>
            </p:nvSpPr>
            <p:spPr>
              <a:xfrm>
                <a:off x="2430511" y="3316865"/>
                <a:ext cx="136089" cy="76503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719" extrusionOk="0">
                    <a:moveTo>
                      <a:pt x="913" y="0"/>
                    </a:moveTo>
                    <a:cubicBezTo>
                      <a:pt x="879" y="0"/>
                      <a:pt x="845" y="8"/>
                      <a:pt x="820" y="22"/>
                    </a:cubicBezTo>
                    <a:lnTo>
                      <a:pt x="50" y="461"/>
                    </a:lnTo>
                    <a:cubicBezTo>
                      <a:pt x="0" y="490"/>
                      <a:pt x="0" y="540"/>
                      <a:pt x="50" y="568"/>
                    </a:cubicBezTo>
                    <a:lnTo>
                      <a:pt x="273" y="697"/>
                    </a:lnTo>
                    <a:cubicBezTo>
                      <a:pt x="298" y="712"/>
                      <a:pt x="332" y="719"/>
                      <a:pt x="366" y="719"/>
                    </a:cubicBezTo>
                    <a:cubicBezTo>
                      <a:pt x="400" y="719"/>
                      <a:pt x="434" y="712"/>
                      <a:pt x="459" y="697"/>
                    </a:cubicBezTo>
                    <a:lnTo>
                      <a:pt x="1229" y="259"/>
                    </a:lnTo>
                    <a:cubicBezTo>
                      <a:pt x="1279" y="223"/>
                      <a:pt x="1279" y="179"/>
                      <a:pt x="1229" y="152"/>
                    </a:cubicBezTo>
                    <a:lnTo>
                      <a:pt x="1006" y="22"/>
                    </a:lnTo>
                    <a:cubicBezTo>
                      <a:pt x="981" y="8"/>
                      <a:pt x="947" y="0"/>
                      <a:pt x="9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1"/>
              <p:cNvSpPr/>
              <p:nvPr/>
            </p:nvSpPr>
            <p:spPr>
              <a:xfrm>
                <a:off x="2376139" y="3380388"/>
                <a:ext cx="80334" cy="4437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417" extrusionOk="0">
                    <a:moveTo>
                      <a:pt x="389" y="0"/>
                    </a:moveTo>
                    <a:cubicBezTo>
                      <a:pt x="355" y="0"/>
                      <a:pt x="321" y="8"/>
                      <a:pt x="296" y="22"/>
                    </a:cubicBezTo>
                    <a:lnTo>
                      <a:pt x="58" y="159"/>
                    </a:lnTo>
                    <a:cubicBezTo>
                      <a:pt x="1" y="186"/>
                      <a:pt x="1" y="238"/>
                      <a:pt x="51" y="266"/>
                    </a:cubicBezTo>
                    <a:lnTo>
                      <a:pt x="273" y="395"/>
                    </a:lnTo>
                    <a:cubicBezTo>
                      <a:pt x="298" y="410"/>
                      <a:pt x="332" y="417"/>
                      <a:pt x="367" y="417"/>
                    </a:cubicBezTo>
                    <a:cubicBezTo>
                      <a:pt x="401" y="417"/>
                      <a:pt x="435" y="410"/>
                      <a:pt x="461" y="395"/>
                    </a:cubicBezTo>
                    <a:lnTo>
                      <a:pt x="698" y="259"/>
                    </a:lnTo>
                    <a:cubicBezTo>
                      <a:pt x="755" y="229"/>
                      <a:pt x="755" y="179"/>
                      <a:pt x="698" y="152"/>
                    </a:cubicBezTo>
                    <a:lnTo>
                      <a:pt x="482" y="22"/>
                    </a:lnTo>
                    <a:cubicBezTo>
                      <a:pt x="457" y="8"/>
                      <a:pt x="423" y="0"/>
                      <a:pt x="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1"/>
              <p:cNvSpPr/>
              <p:nvPr/>
            </p:nvSpPr>
            <p:spPr>
              <a:xfrm>
                <a:off x="2324959" y="3411671"/>
                <a:ext cx="77355" cy="4288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3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2"/>
                    </a:cubicBezTo>
                    <a:lnTo>
                      <a:pt x="50" y="144"/>
                    </a:lnTo>
                    <a:cubicBezTo>
                      <a:pt x="0" y="173"/>
                      <a:pt x="0" y="223"/>
                      <a:pt x="50" y="253"/>
                    </a:cubicBezTo>
                    <a:lnTo>
                      <a:pt x="273" y="382"/>
                    </a:lnTo>
                    <a:cubicBezTo>
                      <a:pt x="298" y="396"/>
                      <a:pt x="332" y="403"/>
                      <a:pt x="366" y="403"/>
                    </a:cubicBezTo>
                    <a:cubicBezTo>
                      <a:pt x="400" y="403"/>
                      <a:pt x="434" y="396"/>
                      <a:pt x="459" y="382"/>
                    </a:cubicBezTo>
                    <a:lnTo>
                      <a:pt x="668" y="260"/>
                    </a:lnTo>
                    <a:cubicBezTo>
                      <a:pt x="727" y="230"/>
                      <a:pt x="727" y="180"/>
                      <a:pt x="675" y="151"/>
                    </a:cubicBezTo>
                    <a:lnTo>
                      <a:pt x="452" y="22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1"/>
              <p:cNvSpPr/>
              <p:nvPr/>
            </p:nvSpPr>
            <p:spPr>
              <a:xfrm>
                <a:off x="1646531" y="3658101"/>
                <a:ext cx="119384" cy="6788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638" extrusionOk="0">
                    <a:moveTo>
                      <a:pt x="740" y="0"/>
                    </a:moveTo>
                    <a:cubicBezTo>
                      <a:pt x="706" y="0"/>
                      <a:pt x="672" y="9"/>
                      <a:pt x="647" y="28"/>
                    </a:cubicBezTo>
                    <a:lnTo>
                      <a:pt x="50" y="366"/>
                    </a:lnTo>
                    <a:cubicBezTo>
                      <a:pt x="0" y="395"/>
                      <a:pt x="0" y="445"/>
                      <a:pt x="50" y="474"/>
                    </a:cubicBezTo>
                    <a:lnTo>
                      <a:pt x="288" y="611"/>
                    </a:lnTo>
                    <a:cubicBezTo>
                      <a:pt x="317" y="629"/>
                      <a:pt x="351" y="638"/>
                      <a:pt x="385" y="638"/>
                    </a:cubicBezTo>
                    <a:cubicBezTo>
                      <a:pt x="419" y="638"/>
                      <a:pt x="453" y="629"/>
                      <a:pt x="482" y="611"/>
                    </a:cubicBezTo>
                    <a:lnTo>
                      <a:pt x="1072" y="273"/>
                    </a:lnTo>
                    <a:cubicBezTo>
                      <a:pt x="1122" y="243"/>
                      <a:pt x="1122" y="193"/>
                      <a:pt x="1072" y="164"/>
                    </a:cubicBezTo>
                    <a:lnTo>
                      <a:pt x="834" y="28"/>
                    </a:lnTo>
                    <a:cubicBezTo>
                      <a:pt x="809" y="9"/>
                      <a:pt x="775" y="0"/>
                      <a:pt x="7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1"/>
              <p:cNvSpPr/>
              <p:nvPr/>
            </p:nvSpPr>
            <p:spPr>
              <a:xfrm>
                <a:off x="1738251" y="3627350"/>
                <a:ext cx="81292" cy="45221"/>
              </a:xfrm>
              <a:custGeom>
                <a:avLst/>
                <a:gdLst/>
                <a:ahLst/>
                <a:cxnLst/>
                <a:rect l="l" t="t" r="r" b="b"/>
                <a:pathLst>
                  <a:path w="764" h="425" extrusionOk="0">
                    <a:moveTo>
                      <a:pt x="380" y="1"/>
                    </a:moveTo>
                    <a:cubicBezTo>
                      <a:pt x="346" y="1"/>
                      <a:pt x="314" y="8"/>
                      <a:pt x="289" y="22"/>
                    </a:cubicBezTo>
                    <a:lnTo>
                      <a:pt x="58" y="160"/>
                    </a:lnTo>
                    <a:cubicBezTo>
                      <a:pt x="1" y="187"/>
                      <a:pt x="1" y="237"/>
                      <a:pt x="51" y="267"/>
                    </a:cubicBezTo>
                    <a:lnTo>
                      <a:pt x="296" y="403"/>
                    </a:lnTo>
                    <a:cubicBezTo>
                      <a:pt x="321" y="418"/>
                      <a:pt x="353" y="425"/>
                      <a:pt x="387" y="425"/>
                    </a:cubicBezTo>
                    <a:cubicBezTo>
                      <a:pt x="420" y="425"/>
                      <a:pt x="454" y="418"/>
                      <a:pt x="482" y="403"/>
                    </a:cubicBezTo>
                    <a:lnTo>
                      <a:pt x="712" y="273"/>
                    </a:lnTo>
                    <a:cubicBezTo>
                      <a:pt x="763" y="246"/>
                      <a:pt x="763" y="194"/>
                      <a:pt x="712" y="167"/>
                    </a:cubicBezTo>
                    <a:lnTo>
                      <a:pt x="475" y="22"/>
                    </a:lnTo>
                    <a:cubicBezTo>
                      <a:pt x="447" y="8"/>
                      <a:pt x="413" y="1"/>
                      <a:pt x="3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1"/>
              <p:cNvSpPr/>
              <p:nvPr/>
            </p:nvSpPr>
            <p:spPr>
              <a:xfrm>
                <a:off x="1700903" y="3669486"/>
                <a:ext cx="151517" cy="85760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806" extrusionOk="0">
                    <a:moveTo>
                      <a:pt x="1063" y="0"/>
                    </a:moveTo>
                    <a:cubicBezTo>
                      <a:pt x="1029" y="0"/>
                      <a:pt x="995" y="8"/>
                      <a:pt x="970" y="22"/>
                    </a:cubicBezTo>
                    <a:lnTo>
                      <a:pt x="50" y="554"/>
                    </a:lnTo>
                    <a:cubicBezTo>
                      <a:pt x="0" y="583"/>
                      <a:pt x="0" y="633"/>
                      <a:pt x="50" y="661"/>
                    </a:cubicBezTo>
                    <a:lnTo>
                      <a:pt x="259" y="783"/>
                    </a:lnTo>
                    <a:cubicBezTo>
                      <a:pt x="284" y="798"/>
                      <a:pt x="318" y="805"/>
                      <a:pt x="352" y="805"/>
                    </a:cubicBezTo>
                    <a:cubicBezTo>
                      <a:pt x="386" y="805"/>
                      <a:pt x="420" y="798"/>
                      <a:pt x="445" y="783"/>
                    </a:cubicBezTo>
                    <a:lnTo>
                      <a:pt x="1365" y="252"/>
                    </a:lnTo>
                    <a:cubicBezTo>
                      <a:pt x="1423" y="222"/>
                      <a:pt x="1423" y="172"/>
                      <a:pt x="1373" y="143"/>
                    </a:cubicBezTo>
                    <a:lnTo>
                      <a:pt x="1158" y="22"/>
                    </a:lnTo>
                    <a:cubicBezTo>
                      <a:pt x="1132" y="8"/>
                      <a:pt x="1097" y="0"/>
                      <a:pt x="10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1"/>
              <p:cNvSpPr/>
              <p:nvPr/>
            </p:nvSpPr>
            <p:spPr>
              <a:xfrm>
                <a:off x="1827736" y="3639055"/>
                <a:ext cx="76610" cy="43306"/>
              </a:xfrm>
              <a:custGeom>
                <a:avLst/>
                <a:gdLst/>
                <a:ahLst/>
                <a:cxnLst/>
                <a:rect l="l" t="t" r="r" b="b"/>
                <a:pathLst>
                  <a:path w="720" h="407" extrusionOk="0">
                    <a:moveTo>
                      <a:pt x="368" y="0"/>
                    </a:moveTo>
                    <a:cubicBezTo>
                      <a:pt x="333" y="0"/>
                      <a:pt x="299" y="9"/>
                      <a:pt x="274" y="27"/>
                    </a:cubicBezTo>
                    <a:lnTo>
                      <a:pt x="52" y="150"/>
                    </a:lnTo>
                    <a:cubicBezTo>
                      <a:pt x="0" y="179"/>
                      <a:pt x="0" y="229"/>
                      <a:pt x="52" y="257"/>
                    </a:cubicBezTo>
                    <a:lnTo>
                      <a:pt x="259" y="379"/>
                    </a:lnTo>
                    <a:cubicBezTo>
                      <a:pt x="285" y="397"/>
                      <a:pt x="319" y="406"/>
                      <a:pt x="354" y="406"/>
                    </a:cubicBezTo>
                    <a:cubicBezTo>
                      <a:pt x="388" y="406"/>
                      <a:pt x="422" y="397"/>
                      <a:pt x="447" y="379"/>
                    </a:cubicBezTo>
                    <a:lnTo>
                      <a:pt x="669" y="257"/>
                    </a:lnTo>
                    <a:cubicBezTo>
                      <a:pt x="719" y="229"/>
                      <a:pt x="719" y="179"/>
                      <a:pt x="669" y="150"/>
                    </a:cubicBezTo>
                    <a:lnTo>
                      <a:pt x="461" y="27"/>
                    </a:lnTo>
                    <a:cubicBezTo>
                      <a:pt x="436" y="9"/>
                      <a:pt x="402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1"/>
              <p:cNvSpPr/>
              <p:nvPr/>
            </p:nvSpPr>
            <p:spPr>
              <a:xfrm>
                <a:off x="2243773" y="3398690"/>
                <a:ext cx="76716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04" extrusionOk="0">
                    <a:moveTo>
                      <a:pt x="368" y="1"/>
                    </a:moveTo>
                    <a:cubicBezTo>
                      <a:pt x="334" y="1"/>
                      <a:pt x="299" y="8"/>
                      <a:pt x="273" y="23"/>
                    </a:cubicBezTo>
                    <a:lnTo>
                      <a:pt x="51" y="152"/>
                    </a:lnTo>
                    <a:cubicBezTo>
                      <a:pt x="1" y="180"/>
                      <a:pt x="1" y="230"/>
                      <a:pt x="51" y="259"/>
                    </a:cubicBezTo>
                    <a:lnTo>
                      <a:pt x="260" y="382"/>
                    </a:lnTo>
                    <a:cubicBezTo>
                      <a:pt x="285" y="396"/>
                      <a:pt x="319" y="404"/>
                      <a:pt x="353" y="404"/>
                    </a:cubicBezTo>
                    <a:cubicBezTo>
                      <a:pt x="387" y="404"/>
                      <a:pt x="421" y="396"/>
                      <a:pt x="446" y="382"/>
                    </a:cubicBezTo>
                    <a:lnTo>
                      <a:pt x="670" y="252"/>
                    </a:lnTo>
                    <a:cubicBezTo>
                      <a:pt x="720" y="223"/>
                      <a:pt x="720" y="180"/>
                      <a:pt x="670" y="144"/>
                    </a:cubicBezTo>
                    <a:lnTo>
                      <a:pt x="462" y="23"/>
                    </a:lnTo>
                    <a:cubicBezTo>
                      <a:pt x="437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1"/>
              <p:cNvSpPr/>
              <p:nvPr/>
            </p:nvSpPr>
            <p:spPr>
              <a:xfrm>
                <a:off x="1538638" y="3681722"/>
                <a:ext cx="81930" cy="45753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0" extrusionOk="0">
                    <a:moveTo>
                      <a:pt x="411" y="1"/>
                    </a:moveTo>
                    <a:cubicBezTo>
                      <a:pt x="377" y="1"/>
                      <a:pt x="342" y="7"/>
                      <a:pt x="317" y="21"/>
                    </a:cubicBezTo>
                    <a:lnTo>
                      <a:pt x="52" y="173"/>
                    </a:lnTo>
                    <a:cubicBezTo>
                      <a:pt x="0" y="201"/>
                      <a:pt x="0" y="252"/>
                      <a:pt x="52" y="280"/>
                    </a:cubicBezTo>
                    <a:lnTo>
                      <a:pt x="267" y="402"/>
                    </a:lnTo>
                    <a:cubicBezTo>
                      <a:pt x="292" y="421"/>
                      <a:pt x="326" y="430"/>
                      <a:pt x="361" y="430"/>
                    </a:cubicBezTo>
                    <a:cubicBezTo>
                      <a:pt x="395" y="430"/>
                      <a:pt x="429" y="421"/>
                      <a:pt x="454" y="402"/>
                    </a:cubicBezTo>
                    <a:lnTo>
                      <a:pt x="712" y="252"/>
                    </a:lnTo>
                    <a:cubicBezTo>
                      <a:pt x="769" y="223"/>
                      <a:pt x="769" y="173"/>
                      <a:pt x="712" y="144"/>
                    </a:cubicBezTo>
                    <a:lnTo>
                      <a:pt x="504" y="21"/>
                    </a:lnTo>
                    <a:cubicBezTo>
                      <a:pt x="479" y="7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41"/>
              <p:cNvSpPr/>
              <p:nvPr/>
            </p:nvSpPr>
            <p:spPr>
              <a:xfrm>
                <a:off x="1590031" y="3711515"/>
                <a:ext cx="84164" cy="47349"/>
              </a:xfrm>
              <a:custGeom>
                <a:avLst/>
                <a:gdLst/>
                <a:ahLst/>
                <a:cxnLst/>
                <a:rect l="l" t="t" r="r" b="b"/>
                <a:pathLst>
                  <a:path w="791" h="445" extrusionOk="0">
                    <a:moveTo>
                      <a:pt x="409" y="0"/>
                    </a:moveTo>
                    <a:cubicBezTo>
                      <a:pt x="375" y="0"/>
                      <a:pt x="341" y="8"/>
                      <a:pt x="316" y="22"/>
                    </a:cubicBezTo>
                    <a:lnTo>
                      <a:pt x="50" y="173"/>
                    </a:lnTo>
                    <a:cubicBezTo>
                      <a:pt x="0" y="202"/>
                      <a:pt x="0" y="252"/>
                      <a:pt x="50" y="281"/>
                    </a:cubicBezTo>
                    <a:lnTo>
                      <a:pt x="286" y="417"/>
                    </a:lnTo>
                    <a:cubicBezTo>
                      <a:pt x="311" y="436"/>
                      <a:pt x="346" y="445"/>
                      <a:pt x="380" y="445"/>
                    </a:cubicBezTo>
                    <a:cubicBezTo>
                      <a:pt x="414" y="445"/>
                      <a:pt x="449" y="436"/>
                      <a:pt x="474" y="417"/>
                    </a:cubicBezTo>
                    <a:lnTo>
                      <a:pt x="740" y="266"/>
                    </a:lnTo>
                    <a:cubicBezTo>
                      <a:pt x="790" y="238"/>
                      <a:pt x="790" y="188"/>
                      <a:pt x="740" y="159"/>
                    </a:cubicBezTo>
                    <a:lnTo>
                      <a:pt x="502" y="22"/>
                    </a:lnTo>
                    <a:cubicBezTo>
                      <a:pt x="477" y="8"/>
                      <a:pt x="443" y="0"/>
                      <a:pt x="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41"/>
              <p:cNvSpPr/>
              <p:nvPr/>
            </p:nvSpPr>
            <p:spPr>
              <a:xfrm>
                <a:off x="1911901" y="3470618"/>
                <a:ext cx="73524" cy="41178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87" extrusionOk="0">
                    <a:moveTo>
                      <a:pt x="334" y="1"/>
                    </a:moveTo>
                    <a:cubicBezTo>
                      <a:pt x="301" y="1"/>
                      <a:pt x="267" y="8"/>
                      <a:pt x="237" y="21"/>
                    </a:cubicBezTo>
                    <a:lnTo>
                      <a:pt x="58" y="130"/>
                    </a:lnTo>
                    <a:cubicBezTo>
                      <a:pt x="1" y="158"/>
                      <a:pt x="1" y="209"/>
                      <a:pt x="51" y="237"/>
                    </a:cubicBezTo>
                    <a:lnTo>
                      <a:pt x="267" y="359"/>
                    </a:lnTo>
                    <a:cubicBezTo>
                      <a:pt x="292" y="378"/>
                      <a:pt x="326" y="387"/>
                      <a:pt x="360" y="387"/>
                    </a:cubicBezTo>
                    <a:cubicBezTo>
                      <a:pt x="394" y="387"/>
                      <a:pt x="428" y="378"/>
                      <a:pt x="453" y="359"/>
                    </a:cubicBezTo>
                    <a:lnTo>
                      <a:pt x="641" y="259"/>
                    </a:lnTo>
                    <a:cubicBezTo>
                      <a:pt x="691" y="223"/>
                      <a:pt x="691" y="180"/>
                      <a:pt x="641" y="151"/>
                    </a:cubicBezTo>
                    <a:lnTo>
                      <a:pt x="425" y="21"/>
                    </a:lnTo>
                    <a:cubicBezTo>
                      <a:pt x="399" y="8"/>
                      <a:pt x="367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41"/>
              <p:cNvSpPr/>
              <p:nvPr/>
            </p:nvSpPr>
            <p:spPr>
              <a:xfrm>
                <a:off x="1505760" y="3662463"/>
                <a:ext cx="62884" cy="34581"/>
              </a:xfrm>
              <a:custGeom>
                <a:avLst/>
                <a:gdLst/>
                <a:ahLst/>
                <a:cxnLst/>
                <a:rect l="l" t="t" r="r" b="b"/>
                <a:pathLst>
                  <a:path w="591" h="325" extrusionOk="0">
                    <a:moveTo>
                      <a:pt x="411" y="1"/>
                    </a:moveTo>
                    <a:cubicBezTo>
                      <a:pt x="377" y="1"/>
                      <a:pt x="343" y="8"/>
                      <a:pt x="318" y="23"/>
                    </a:cubicBezTo>
                    <a:lnTo>
                      <a:pt x="50" y="175"/>
                    </a:lnTo>
                    <a:cubicBezTo>
                      <a:pt x="0" y="202"/>
                      <a:pt x="0" y="252"/>
                      <a:pt x="50" y="282"/>
                    </a:cubicBezTo>
                    <a:lnTo>
                      <a:pt x="86" y="304"/>
                    </a:lnTo>
                    <a:cubicBezTo>
                      <a:pt x="111" y="318"/>
                      <a:pt x="146" y="325"/>
                      <a:pt x="180" y="325"/>
                    </a:cubicBezTo>
                    <a:cubicBezTo>
                      <a:pt x="214" y="325"/>
                      <a:pt x="249" y="318"/>
                      <a:pt x="275" y="304"/>
                    </a:cubicBezTo>
                    <a:lnTo>
                      <a:pt x="540" y="152"/>
                    </a:lnTo>
                    <a:cubicBezTo>
                      <a:pt x="590" y="123"/>
                      <a:pt x="590" y="73"/>
                      <a:pt x="540" y="45"/>
                    </a:cubicBezTo>
                    <a:lnTo>
                      <a:pt x="504" y="23"/>
                    </a:lnTo>
                    <a:cubicBezTo>
                      <a:pt x="479" y="8"/>
                      <a:pt x="445" y="1"/>
                      <a:pt x="4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41"/>
              <p:cNvSpPr/>
              <p:nvPr/>
            </p:nvSpPr>
            <p:spPr>
              <a:xfrm>
                <a:off x="1614398" y="3601388"/>
                <a:ext cx="59798" cy="33730"/>
              </a:xfrm>
              <a:custGeom>
                <a:avLst/>
                <a:gdLst/>
                <a:ahLst/>
                <a:cxnLst/>
                <a:rect l="l" t="t" r="r" b="b"/>
                <a:pathLst>
                  <a:path w="562" h="317" extrusionOk="0">
                    <a:moveTo>
                      <a:pt x="382" y="0"/>
                    </a:moveTo>
                    <a:cubicBezTo>
                      <a:pt x="348" y="0"/>
                      <a:pt x="314" y="8"/>
                      <a:pt x="289" y="22"/>
                    </a:cubicBezTo>
                    <a:lnTo>
                      <a:pt x="51" y="166"/>
                    </a:lnTo>
                    <a:cubicBezTo>
                      <a:pt x="0" y="195"/>
                      <a:pt x="0" y="245"/>
                      <a:pt x="51" y="274"/>
                    </a:cubicBezTo>
                    <a:lnTo>
                      <a:pt x="87" y="295"/>
                    </a:lnTo>
                    <a:cubicBezTo>
                      <a:pt x="112" y="310"/>
                      <a:pt x="144" y="317"/>
                      <a:pt x="177" y="317"/>
                    </a:cubicBezTo>
                    <a:cubicBezTo>
                      <a:pt x="211" y="317"/>
                      <a:pt x="245" y="310"/>
                      <a:pt x="273" y="295"/>
                    </a:cubicBezTo>
                    <a:lnTo>
                      <a:pt x="511" y="152"/>
                    </a:lnTo>
                    <a:cubicBezTo>
                      <a:pt x="561" y="122"/>
                      <a:pt x="561" y="72"/>
                      <a:pt x="511" y="43"/>
                    </a:cubicBezTo>
                    <a:lnTo>
                      <a:pt x="475" y="22"/>
                    </a:lnTo>
                    <a:cubicBezTo>
                      <a:pt x="450" y="8"/>
                      <a:pt x="416" y="0"/>
                      <a:pt x="3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41"/>
              <p:cNvSpPr/>
              <p:nvPr/>
            </p:nvSpPr>
            <p:spPr>
              <a:xfrm>
                <a:off x="1562473" y="3632777"/>
                <a:ext cx="57351" cy="31389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95" extrusionOk="0">
                    <a:moveTo>
                      <a:pt x="359" y="0"/>
                    </a:moveTo>
                    <a:cubicBezTo>
                      <a:pt x="325" y="0"/>
                      <a:pt x="291" y="8"/>
                      <a:pt x="266" y="22"/>
                    </a:cubicBezTo>
                    <a:lnTo>
                      <a:pt x="57" y="143"/>
                    </a:lnTo>
                    <a:cubicBezTo>
                      <a:pt x="0" y="179"/>
                      <a:pt x="0" y="222"/>
                      <a:pt x="57" y="252"/>
                    </a:cubicBezTo>
                    <a:lnTo>
                      <a:pt x="87" y="272"/>
                    </a:lnTo>
                    <a:cubicBezTo>
                      <a:pt x="115" y="287"/>
                      <a:pt x="149" y="294"/>
                      <a:pt x="183" y="294"/>
                    </a:cubicBezTo>
                    <a:cubicBezTo>
                      <a:pt x="217" y="294"/>
                      <a:pt x="251" y="287"/>
                      <a:pt x="280" y="272"/>
                    </a:cubicBezTo>
                    <a:lnTo>
                      <a:pt x="488" y="152"/>
                    </a:lnTo>
                    <a:cubicBezTo>
                      <a:pt x="539" y="122"/>
                      <a:pt x="539" y="72"/>
                      <a:pt x="488" y="43"/>
                    </a:cubicBezTo>
                    <a:lnTo>
                      <a:pt x="452" y="22"/>
                    </a:lnTo>
                    <a:cubicBezTo>
                      <a:pt x="427" y="8"/>
                      <a:pt x="393" y="0"/>
                      <a:pt x="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41"/>
              <p:cNvSpPr/>
              <p:nvPr/>
            </p:nvSpPr>
            <p:spPr>
              <a:xfrm>
                <a:off x="1595351" y="3620434"/>
                <a:ext cx="130769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699" extrusionOk="0">
                    <a:moveTo>
                      <a:pt x="870" y="1"/>
                    </a:moveTo>
                    <a:cubicBezTo>
                      <a:pt x="835" y="1"/>
                      <a:pt x="801" y="8"/>
                      <a:pt x="776" y="23"/>
                    </a:cubicBezTo>
                    <a:lnTo>
                      <a:pt x="57" y="440"/>
                    </a:lnTo>
                    <a:cubicBezTo>
                      <a:pt x="0" y="468"/>
                      <a:pt x="0" y="518"/>
                      <a:pt x="50" y="547"/>
                    </a:cubicBezTo>
                    <a:lnTo>
                      <a:pt x="266" y="677"/>
                    </a:lnTo>
                    <a:cubicBezTo>
                      <a:pt x="291" y="691"/>
                      <a:pt x="325" y="699"/>
                      <a:pt x="359" y="699"/>
                    </a:cubicBezTo>
                    <a:cubicBezTo>
                      <a:pt x="393" y="699"/>
                      <a:pt x="427" y="691"/>
                      <a:pt x="452" y="677"/>
                    </a:cubicBezTo>
                    <a:lnTo>
                      <a:pt x="1171" y="259"/>
                    </a:lnTo>
                    <a:cubicBezTo>
                      <a:pt x="1228" y="225"/>
                      <a:pt x="1228" y="181"/>
                      <a:pt x="1178" y="145"/>
                    </a:cubicBezTo>
                    <a:lnTo>
                      <a:pt x="963" y="23"/>
                    </a:lnTo>
                    <a:cubicBezTo>
                      <a:pt x="938" y="8"/>
                      <a:pt x="904" y="1"/>
                      <a:pt x="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41"/>
              <p:cNvSpPr/>
              <p:nvPr/>
            </p:nvSpPr>
            <p:spPr>
              <a:xfrm>
                <a:off x="1668025" y="3570744"/>
                <a:ext cx="59692" cy="3298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10" extrusionOk="0">
                    <a:moveTo>
                      <a:pt x="380" y="0"/>
                    </a:moveTo>
                    <a:cubicBezTo>
                      <a:pt x="346" y="0"/>
                      <a:pt x="312" y="8"/>
                      <a:pt x="287" y="22"/>
                    </a:cubicBezTo>
                    <a:lnTo>
                      <a:pt x="57" y="159"/>
                    </a:lnTo>
                    <a:cubicBezTo>
                      <a:pt x="7" y="188"/>
                      <a:pt x="0" y="238"/>
                      <a:pt x="57" y="267"/>
                    </a:cubicBezTo>
                    <a:lnTo>
                      <a:pt x="86" y="288"/>
                    </a:lnTo>
                    <a:cubicBezTo>
                      <a:pt x="115" y="303"/>
                      <a:pt x="149" y="310"/>
                      <a:pt x="183" y="310"/>
                    </a:cubicBezTo>
                    <a:cubicBezTo>
                      <a:pt x="217" y="310"/>
                      <a:pt x="251" y="303"/>
                      <a:pt x="280" y="288"/>
                    </a:cubicBezTo>
                    <a:lnTo>
                      <a:pt x="502" y="152"/>
                    </a:lnTo>
                    <a:cubicBezTo>
                      <a:pt x="561" y="122"/>
                      <a:pt x="561" y="72"/>
                      <a:pt x="509" y="45"/>
                    </a:cubicBezTo>
                    <a:lnTo>
                      <a:pt x="475" y="22"/>
                    </a:lnTo>
                    <a:cubicBezTo>
                      <a:pt x="449" y="8"/>
                      <a:pt x="414" y="0"/>
                      <a:pt x="3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41"/>
              <p:cNvSpPr/>
              <p:nvPr/>
            </p:nvSpPr>
            <p:spPr>
              <a:xfrm>
                <a:off x="1721439" y="3540951"/>
                <a:ext cx="58309" cy="3202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01" extrusionOk="0">
                    <a:moveTo>
                      <a:pt x="368" y="1"/>
                    </a:moveTo>
                    <a:cubicBezTo>
                      <a:pt x="334" y="1"/>
                      <a:pt x="300" y="8"/>
                      <a:pt x="275" y="23"/>
                    </a:cubicBezTo>
                    <a:lnTo>
                      <a:pt x="50" y="144"/>
                    </a:lnTo>
                    <a:cubicBezTo>
                      <a:pt x="0" y="180"/>
                      <a:pt x="0" y="223"/>
                      <a:pt x="50" y="259"/>
                    </a:cubicBezTo>
                    <a:lnTo>
                      <a:pt x="86" y="273"/>
                    </a:lnTo>
                    <a:cubicBezTo>
                      <a:pt x="112" y="291"/>
                      <a:pt x="146" y="300"/>
                      <a:pt x="180" y="300"/>
                    </a:cubicBezTo>
                    <a:cubicBezTo>
                      <a:pt x="214" y="300"/>
                      <a:pt x="249" y="291"/>
                      <a:pt x="275" y="273"/>
                    </a:cubicBezTo>
                    <a:lnTo>
                      <a:pt x="497" y="152"/>
                    </a:lnTo>
                    <a:cubicBezTo>
                      <a:pt x="547" y="123"/>
                      <a:pt x="547" y="73"/>
                      <a:pt x="497" y="44"/>
                    </a:cubicBezTo>
                    <a:lnTo>
                      <a:pt x="461" y="23"/>
                    </a:lnTo>
                    <a:cubicBezTo>
                      <a:pt x="436" y="8"/>
                      <a:pt x="402" y="1"/>
                      <a:pt x="3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41"/>
              <p:cNvSpPr/>
              <p:nvPr/>
            </p:nvSpPr>
            <p:spPr>
              <a:xfrm>
                <a:off x="1773577" y="3511051"/>
                <a:ext cx="57351" cy="31602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97" extrusionOk="0">
                    <a:moveTo>
                      <a:pt x="359" y="1"/>
                    </a:moveTo>
                    <a:cubicBezTo>
                      <a:pt x="325" y="1"/>
                      <a:pt x="291" y="8"/>
                      <a:pt x="266" y="23"/>
                    </a:cubicBezTo>
                    <a:lnTo>
                      <a:pt x="57" y="145"/>
                    </a:lnTo>
                    <a:cubicBezTo>
                      <a:pt x="0" y="174"/>
                      <a:pt x="0" y="224"/>
                      <a:pt x="57" y="252"/>
                    </a:cubicBezTo>
                    <a:lnTo>
                      <a:pt x="86" y="274"/>
                    </a:lnTo>
                    <a:cubicBezTo>
                      <a:pt x="115" y="289"/>
                      <a:pt x="149" y="296"/>
                      <a:pt x="183" y="296"/>
                    </a:cubicBezTo>
                    <a:cubicBezTo>
                      <a:pt x="217" y="296"/>
                      <a:pt x="251" y="289"/>
                      <a:pt x="280" y="274"/>
                    </a:cubicBezTo>
                    <a:lnTo>
                      <a:pt x="488" y="152"/>
                    </a:lnTo>
                    <a:cubicBezTo>
                      <a:pt x="538" y="123"/>
                      <a:pt x="538" y="73"/>
                      <a:pt x="488" y="45"/>
                    </a:cubicBezTo>
                    <a:lnTo>
                      <a:pt x="452" y="23"/>
                    </a:lnTo>
                    <a:cubicBezTo>
                      <a:pt x="427" y="8"/>
                      <a:pt x="393" y="1"/>
                      <a:pt x="3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41"/>
              <p:cNvSpPr/>
              <p:nvPr/>
            </p:nvSpPr>
            <p:spPr>
              <a:xfrm>
                <a:off x="1806349" y="3530310"/>
                <a:ext cx="76503" cy="42029"/>
              </a:xfrm>
              <a:custGeom>
                <a:avLst/>
                <a:gdLst/>
                <a:ahLst/>
                <a:cxnLst/>
                <a:rect l="l" t="t" r="r" b="b"/>
                <a:pathLst>
                  <a:path w="719" h="395" extrusionOk="0">
                    <a:moveTo>
                      <a:pt x="360" y="0"/>
                    </a:moveTo>
                    <a:cubicBezTo>
                      <a:pt x="326" y="0"/>
                      <a:pt x="292" y="7"/>
                      <a:pt x="267" y="21"/>
                    </a:cubicBezTo>
                    <a:lnTo>
                      <a:pt x="58" y="144"/>
                    </a:lnTo>
                    <a:cubicBezTo>
                      <a:pt x="1" y="173"/>
                      <a:pt x="1" y="223"/>
                      <a:pt x="51" y="252"/>
                    </a:cubicBezTo>
                    <a:lnTo>
                      <a:pt x="267" y="373"/>
                    </a:lnTo>
                    <a:cubicBezTo>
                      <a:pt x="292" y="388"/>
                      <a:pt x="326" y="395"/>
                      <a:pt x="360" y="395"/>
                    </a:cubicBezTo>
                    <a:cubicBezTo>
                      <a:pt x="394" y="395"/>
                      <a:pt x="428" y="388"/>
                      <a:pt x="453" y="373"/>
                    </a:cubicBezTo>
                    <a:lnTo>
                      <a:pt x="669" y="252"/>
                    </a:lnTo>
                    <a:cubicBezTo>
                      <a:pt x="719" y="223"/>
                      <a:pt x="719" y="173"/>
                      <a:pt x="669" y="144"/>
                    </a:cubicBezTo>
                    <a:lnTo>
                      <a:pt x="453" y="21"/>
                    </a:lnTo>
                    <a:cubicBezTo>
                      <a:pt x="428" y="7"/>
                      <a:pt x="394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41"/>
              <p:cNvSpPr/>
              <p:nvPr/>
            </p:nvSpPr>
            <p:spPr>
              <a:xfrm>
                <a:off x="1754318" y="3560103"/>
                <a:ext cx="77355" cy="42987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04" extrusionOk="0">
                    <a:moveTo>
                      <a:pt x="367" y="0"/>
                    </a:moveTo>
                    <a:cubicBezTo>
                      <a:pt x="333" y="0"/>
                      <a:pt x="299" y="8"/>
                      <a:pt x="274" y="22"/>
                    </a:cubicBezTo>
                    <a:lnTo>
                      <a:pt x="52" y="145"/>
                    </a:lnTo>
                    <a:cubicBezTo>
                      <a:pt x="0" y="179"/>
                      <a:pt x="0" y="222"/>
                      <a:pt x="52" y="252"/>
                    </a:cubicBezTo>
                    <a:lnTo>
                      <a:pt x="267" y="381"/>
                    </a:lnTo>
                    <a:cubicBezTo>
                      <a:pt x="292" y="396"/>
                      <a:pt x="325" y="403"/>
                      <a:pt x="358" y="403"/>
                    </a:cubicBezTo>
                    <a:cubicBezTo>
                      <a:pt x="391" y="403"/>
                      <a:pt x="425" y="396"/>
                      <a:pt x="454" y="381"/>
                    </a:cubicBezTo>
                    <a:lnTo>
                      <a:pt x="669" y="252"/>
                    </a:lnTo>
                    <a:cubicBezTo>
                      <a:pt x="726" y="222"/>
                      <a:pt x="726" y="172"/>
                      <a:pt x="669" y="145"/>
                    </a:cubicBezTo>
                    <a:lnTo>
                      <a:pt x="461" y="22"/>
                    </a:lnTo>
                    <a:cubicBezTo>
                      <a:pt x="436" y="8"/>
                      <a:pt x="402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41"/>
              <p:cNvSpPr/>
              <p:nvPr/>
            </p:nvSpPr>
            <p:spPr>
              <a:xfrm>
                <a:off x="1700903" y="3589896"/>
                <a:ext cx="78099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10" extrusionOk="0">
                    <a:moveTo>
                      <a:pt x="378" y="1"/>
                    </a:moveTo>
                    <a:cubicBezTo>
                      <a:pt x="345" y="1"/>
                      <a:pt x="312" y="8"/>
                      <a:pt x="286" y="22"/>
                    </a:cubicBezTo>
                    <a:lnTo>
                      <a:pt x="57" y="158"/>
                    </a:lnTo>
                    <a:cubicBezTo>
                      <a:pt x="0" y="187"/>
                      <a:pt x="0" y="237"/>
                      <a:pt x="50" y="267"/>
                    </a:cubicBezTo>
                    <a:lnTo>
                      <a:pt x="266" y="389"/>
                    </a:lnTo>
                    <a:cubicBezTo>
                      <a:pt x="291" y="403"/>
                      <a:pt x="325" y="410"/>
                      <a:pt x="359" y="410"/>
                    </a:cubicBezTo>
                    <a:cubicBezTo>
                      <a:pt x="393" y="410"/>
                      <a:pt x="427" y="403"/>
                      <a:pt x="452" y="389"/>
                    </a:cubicBezTo>
                    <a:lnTo>
                      <a:pt x="683" y="253"/>
                    </a:lnTo>
                    <a:cubicBezTo>
                      <a:pt x="733" y="224"/>
                      <a:pt x="733" y="173"/>
                      <a:pt x="683" y="144"/>
                    </a:cubicBezTo>
                    <a:lnTo>
                      <a:pt x="474" y="22"/>
                    </a:lnTo>
                    <a:cubicBezTo>
                      <a:pt x="445" y="8"/>
                      <a:pt x="411" y="1"/>
                      <a:pt x="3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41"/>
              <p:cNvSpPr/>
              <p:nvPr/>
            </p:nvSpPr>
            <p:spPr>
              <a:xfrm>
                <a:off x="1927862" y="3421673"/>
                <a:ext cx="58309" cy="32134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02" extrusionOk="0">
                    <a:moveTo>
                      <a:pt x="368" y="0"/>
                    </a:moveTo>
                    <a:cubicBezTo>
                      <a:pt x="334" y="0"/>
                      <a:pt x="300" y="8"/>
                      <a:pt x="275" y="22"/>
                    </a:cubicBezTo>
                    <a:lnTo>
                      <a:pt x="51" y="152"/>
                    </a:lnTo>
                    <a:cubicBezTo>
                      <a:pt x="1" y="179"/>
                      <a:pt x="1" y="229"/>
                      <a:pt x="51" y="259"/>
                    </a:cubicBezTo>
                    <a:lnTo>
                      <a:pt x="87" y="281"/>
                    </a:lnTo>
                    <a:cubicBezTo>
                      <a:pt x="112" y="295"/>
                      <a:pt x="146" y="302"/>
                      <a:pt x="181" y="302"/>
                    </a:cubicBezTo>
                    <a:cubicBezTo>
                      <a:pt x="215" y="302"/>
                      <a:pt x="249" y="295"/>
                      <a:pt x="275" y="281"/>
                    </a:cubicBezTo>
                    <a:lnTo>
                      <a:pt x="498" y="152"/>
                    </a:lnTo>
                    <a:cubicBezTo>
                      <a:pt x="548" y="123"/>
                      <a:pt x="548" y="73"/>
                      <a:pt x="498" y="43"/>
                    </a:cubicBezTo>
                    <a:lnTo>
                      <a:pt x="462" y="22"/>
                    </a:lnTo>
                    <a:cubicBezTo>
                      <a:pt x="437" y="8"/>
                      <a:pt x="403" y="0"/>
                      <a:pt x="3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41"/>
              <p:cNvSpPr/>
              <p:nvPr/>
            </p:nvSpPr>
            <p:spPr>
              <a:xfrm>
                <a:off x="1746763" y="3802596"/>
                <a:ext cx="81930" cy="45859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31" extrusionOk="0">
                    <a:moveTo>
                      <a:pt x="409" y="0"/>
                    </a:moveTo>
                    <a:cubicBezTo>
                      <a:pt x="375" y="0"/>
                      <a:pt x="341" y="7"/>
                      <a:pt x="316" y="22"/>
                    </a:cubicBezTo>
                    <a:lnTo>
                      <a:pt x="50" y="172"/>
                    </a:lnTo>
                    <a:cubicBezTo>
                      <a:pt x="0" y="201"/>
                      <a:pt x="0" y="252"/>
                      <a:pt x="50" y="281"/>
                    </a:cubicBezTo>
                    <a:lnTo>
                      <a:pt x="273" y="410"/>
                    </a:lnTo>
                    <a:cubicBezTo>
                      <a:pt x="298" y="424"/>
                      <a:pt x="330" y="431"/>
                      <a:pt x="363" y="431"/>
                    </a:cubicBezTo>
                    <a:cubicBezTo>
                      <a:pt x="397" y="431"/>
                      <a:pt x="431" y="424"/>
                      <a:pt x="459" y="410"/>
                    </a:cubicBezTo>
                    <a:lnTo>
                      <a:pt x="718" y="258"/>
                    </a:lnTo>
                    <a:cubicBezTo>
                      <a:pt x="770" y="229"/>
                      <a:pt x="770" y="179"/>
                      <a:pt x="718" y="151"/>
                    </a:cubicBezTo>
                    <a:lnTo>
                      <a:pt x="502" y="22"/>
                    </a:lnTo>
                    <a:cubicBezTo>
                      <a:pt x="477" y="7"/>
                      <a:pt x="443" y="0"/>
                      <a:pt x="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41"/>
              <p:cNvSpPr/>
              <p:nvPr/>
            </p:nvSpPr>
            <p:spPr>
              <a:xfrm>
                <a:off x="2158970" y="3791105"/>
                <a:ext cx="106" cy="106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41"/>
              <p:cNvSpPr/>
              <p:nvPr/>
            </p:nvSpPr>
            <p:spPr>
              <a:xfrm>
                <a:off x="2158970" y="3791105"/>
                <a:ext cx="106" cy="106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41"/>
              <p:cNvSpPr/>
              <p:nvPr/>
            </p:nvSpPr>
            <p:spPr>
              <a:xfrm>
                <a:off x="2350815" y="3584576"/>
                <a:ext cx="166201" cy="95656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899" extrusionOk="0">
                    <a:moveTo>
                      <a:pt x="1562" y="1"/>
                    </a:moveTo>
                    <a:lnTo>
                      <a:pt x="1" y="898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41"/>
              <p:cNvSpPr/>
              <p:nvPr/>
            </p:nvSpPr>
            <p:spPr>
              <a:xfrm>
                <a:off x="2350815" y="3584576"/>
                <a:ext cx="166201" cy="95656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899" fill="none" extrusionOk="0">
                    <a:moveTo>
                      <a:pt x="1562" y="1"/>
                    </a:moveTo>
                    <a:lnTo>
                      <a:pt x="1" y="898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41"/>
              <p:cNvSpPr/>
              <p:nvPr/>
            </p:nvSpPr>
            <p:spPr>
              <a:xfrm>
                <a:off x="1636210" y="2914500"/>
                <a:ext cx="345179" cy="203619"/>
              </a:xfrm>
              <a:custGeom>
                <a:avLst/>
                <a:gdLst/>
                <a:ahLst/>
                <a:cxnLst/>
                <a:rect l="l" t="t" r="r" b="b"/>
                <a:pathLst>
                  <a:path w="2419" h="1427" extrusionOk="0">
                    <a:moveTo>
                      <a:pt x="2358" y="0"/>
                    </a:moveTo>
                    <a:cubicBezTo>
                      <a:pt x="2353" y="0"/>
                      <a:pt x="2348" y="1"/>
                      <a:pt x="2343" y="1"/>
                    </a:cubicBezTo>
                    <a:lnTo>
                      <a:pt x="1265" y="167"/>
                    </a:lnTo>
                    <a:cubicBezTo>
                      <a:pt x="1229" y="174"/>
                      <a:pt x="1186" y="194"/>
                      <a:pt x="1143" y="217"/>
                    </a:cubicBezTo>
                    <a:cubicBezTo>
                      <a:pt x="1093" y="244"/>
                      <a:pt x="1050" y="274"/>
                      <a:pt x="1022" y="310"/>
                    </a:cubicBezTo>
                    <a:lnTo>
                      <a:pt x="58" y="1323"/>
                    </a:lnTo>
                    <a:cubicBezTo>
                      <a:pt x="1" y="1381"/>
                      <a:pt x="0" y="1427"/>
                      <a:pt x="45" y="1427"/>
                    </a:cubicBezTo>
                    <a:cubicBezTo>
                      <a:pt x="51" y="1427"/>
                      <a:pt x="57" y="1426"/>
                      <a:pt x="64" y="1424"/>
                    </a:cubicBezTo>
                    <a:lnTo>
                      <a:pt x="1151" y="1259"/>
                    </a:lnTo>
                    <a:cubicBezTo>
                      <a:pt x="1186" y="1252"/>
                      <a:pt x="1229" y="1229"/>
                      <a:pt x="1272" y="1209"/>
                    </a:cubicBezTo>
                    <a:cubicBezTo>
                      <a:pt x="1315" y="1179"/>
                      <a:pt x="1358" y="1150"/>
                      <a:pt x="1388" y="1116"/>
                    </a:cubicBezTo>
                    <a:lnTo>
                      <a:pt x="2359" y="101"/>
                    </a:lnTo>
                    <a:cubicBezTo>
                      <a:pt x="2418" y="42"/>
                      <a:pt x="2416" y="0"/>
                      <a:pt x="23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41"/>
              <p:cNvSpPr/>
              <p:nvPr/>
            </p:nvSpPr>
            <p:spPr>
              <a:xfrm>
                <a:off x="1708286" y="3000657"/>
                <a:ext cx="237159" cy="219029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1535" extrusionOk="0">
                    <a:moveTo>
                      <a:pt x="1589" y="0"/>
                    </a:moveTo>
                    <a:lnTo>
                      <a:pt x="949" y="670"/>
                    </a:lnTo>
                    <a:cubicBezTo>
                      <a:pt x="922" y="699"/>
                      <a:pt x="879" y="733"/>
                      <a:pt x="836" y="756"/>
                    </a:cubicBezTo>
                    <a:cubicBezTo>
                      <a:pt x="792" y="785"/>
                      <a:pt x="749" y="799"/>
                      <a:pt x="713" y="806"/>
                    </a:cubicBezTo>
                    <a:lnTo>
                      <a:pt x="1" y="922"/>
                    </a:lnTo>
                    <a:lnTo>
                      <a:pt x="59" y="1396"/>
                    </a:lnTo>
                    <a:cubicBezTo>
                      <a:pt x="72" y="1474"/>
                      <a:pt x="127" y="1534"/>
                      <a:pt x="190" y="1534"/>
                    </a:cubicBezTo>
                    <a:cubicBezTo>
                      <a:pt x="196" y="1534"/>
                      <a:pt x="203" y="1533"/>
                      <a:pt x="209" y="1532"/>
                    </a:cubicBezTo>
                    <a:lnTo>
                      <a:pt x="792" y="1439"/>
                    </a:lnTo>
                    <a:cubicBezTo>
                      <a:pt x="829" y="1439"/>
                      <a:pt x="879" y="1417"/>
                      <a:pt x="922" y="1396"/>
                    </a:cubicBezTo>
                    <a:cubicBezTo>
                      <a:pt x="965" y="1367"/>
                      <a:pt x="1008" y="1337"/>
                      <a:pt x="1036" y="1303"/>
                    </a:cubicBezTo>
                    <a:lnTo>
                      <a:pt x="1562" y="756"/>
                    </a:lnTo>
                    <a:cubicBezTo>
                      <a:pt x="1626" y="683"/>
                      <a:pt x="1662" y="561"/>
                      <a:pt x="1655" y="475"/>
                    </a:cubicBezTo>
                    <a:lnTo>
                      <a:pt x="15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1"/>
              <p:cNvSpPr/>
              <p:nvPr/>
            </p:nvSpPr>
            <p:spPr>
              <a:xfrm>
                <a:off x="1089829" y="3979226"/>
                <a:ext cx="683849" cy="281115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642" extrusionOk="0">
                    <a:moveTo>
                      <a:pt x="0" y="1"/>
                    </a:moveTo>
                    <a:lnTo>
                      <a:pt x="0" y="460"/>
                    </a:lnTo>
                    <a:lnTo>
                      <a:pt x="3657" y="2589"/>
                    </a:lnTo>
                    <a:cubicBezTo>
                      <a:pt x="3719" y="2624"/>
                      <a:pt x="3800" y="2642"/>
                      <a:pt x="3881" y="2642"/>
                    </a:cubicBezTo>
                    <a:cubicBezTo>
                      <a:pt x="3962" y="2642"/>
                      <a:pt x="4043" y="2624"/>
                      <a:pt x="4104" y="2589"/>
                    </a:cubicBezTo>
                    <a:lnTo>
                      <a:pt x="6331" y="1302"/>
                    </a:lnTo>
                    <a:cubicBezTo>
                      <a:pt x="6390" y="1265"/>
                      <a:pt x="6426" y="1215"/>
                      <a:pt x="6426" y="1172"/>
                    </a:cubicBezTo>
                    <a:cubicBezTo>
                      <a:pt x="6426" y="1020"/>
                      <a:pt x="6426" y="863"/>
                      <a:pt x="6418" y="712"/>
                    </a:cubicBezTo>
                    <a:cubicBezTo>
                      <a:pt x="6418" y="755"/>
                      <a:pt x="6390" y="805"/>
                      <a:pt x="6331" y="834"/>
                    </a:cubicBezTo>
                    <a:lnTo>
                      <a:pt x="5505" y="1315"/>
                    </a:lnTo>
                    <a:cubicBezTo>
                      <a:pt x="5548" y="1352"/>
                      <a:pt x="5598" y="1388"/>
                      <a:pt x="5650" y="1416"/>
                    </a:cubicBezTo>
                    <a:lnTo>
                      <a:pt x="5289" y="1467"/>
                    </a:lnTo>
                    <a:lnTo>
                      <a:pt x="5225" y="1647"/>
                    </a:lnTo>
                    <a:cubicBezTo>
                      <a:pt x="5175" y="1624"/>
                      <a:pt x="5132" y="1588"/>
                      <a:pt x="5089" y="1554"/>
                    </a:cubicBezTo>
                    <a:lnTo>
                      <a:pt x="4097" y="2128"/>
                    </a:lnTo>
                    <a:cubicBezTo>
                      <a:pt x="4039" y="2160"/>
                      <a:pt x="3960" y="2176"/>
                      <a:pt x="3880" y="2176"/>
                    </a:cubicBezTo>
                    <a:cubicBezTo>
                      <a:pt x="3800" y="2176"/>
                      <a:pt x="3719" y="2160"/>
                      <a:pt x="3657" y="212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1"/>
              <p:cNvSpPr/>
              <p:nvPr/>
            </p:nvSpPr>
            <p:spPr>
              <a:xfrm>
                <a:off x="1079721" y="3973055"/>
                <a:ext cx="10215" cy="55116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8" extrusionOk="0">
                    <a:moveTo>
                      <a:pt x="0" y="0"/>
                    </a:moveTo>
                    <a:lnTo>
                      <a:pt x="0" y="468"/>
                    </a:lnTo>
                    <a:lnTo>
                      <a:pt x="95" y="518"/>
                    </a:lnTo>
                    <a:lnTo>
                      <a:pt x="95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1"/>
              <p:cNvSpPr/>
              <p:nvPr/>
            </p:nvSpPr>
            <p:spPr>
              <a:xfrm>
                <a:off x="1079721" y="3919640"/>
                <a:ext cx="551697" cy="291117"/>
              </a:xfrm>
              <a:custGeom>
                <a:avLst/>
                <a:gdLst/>
                <a:ahLst/>
                <a:cxnLst/>
                <a:rect l="l" t="t" r="r" b="b"/>
                <a:pathLst>
                  <a:path w="5185" h="2736" extrusionOk="0">
                    <a:moveTo>
                      <a:pt x="871" y="0"/>
                    </a:moveTo>
                    <a:lnTo>
                      <a:pt x="828" y="28"/>
                    </a:lnTo>
                    <a:lnTo>
                      <a:pt x="749" y="71"/>
                    </a:lnTo>
                    <a:cubicBezTo>
                      <a:pt x="820" y="150"/>
                      <a:pt x="878" y="237"/>
                      <a:pt x="921" y="337"/>
                    </a:cubicBezTo>
                    <a:lnTo>
                      <a:pt x="683" y="475"/>
                    </a:lnTo>
                    <a:lnTo>
                      <a:pt x="511" y="373"/>
                    </a:lnTo>
                    <a:cubicBezTo>
                      <a:pt x="483" y="330"/>
                      <a:pt x="447" y="294"/>
                      <a:pt x="411" y="266"/>
                    </a:cubicBezTo>
                    <a:lnTo>
                      <a:pt x="368" y="294"/>
                    </a:lnTo>
                    <a:lnTo>
                      <a:pt x="130" y="432"/>
                    </a:lnTo>
                    <a:lnTo>
                      <a:pt x="30" y="488"/>
                    </a:lnTo>
                    <a:lnTo>
                      <a:pt x="0" y="502"/>
                    </a:lnTo>
                    <a:lnTo>
                      <a:pt x="95" y="561"/>
                    </a:lnTo>
                    <a:lnTo>
                      <a:pt x="3752" y="2688"/>
                    </a:lnTo>
                    <a:cubicBezTo>
                      <a:pt x="3814" y="2720"/>
                      <a:pt x="3895" y="2736"/>
                      <a:pt x="3975" y="2736"/>
                    </a:cubicBezTo>
                    <a:cubicBezTo>
                      <a:pt x="4055" y="2736"/>
                      <a:pt x="4134" y="2720"/>
                      <a:pt x="4192" y="2688"/>
                    </a:cubicBezTo>
                    <a:lnTo>
                      <a:pt x="5184" y="2114"/>
                    </a:lnTo>
                    <a:cubicBezTo>
                      <a:pt x="4910" y="1898"/>
                      <a:pt x="4744" y="1530"/>
                      <a:pt x="4637" y="1165"/>
                    </a:cubicBezTo>
                    <a:cubicBezTo>
                      <a:pt x="4580" y="1208"/>
                      <a:pt x="4522" y="1242"/>
                      <a:pt x="4458" y="1285"/>
                    </a:cubicBezTo>
                    <a:cubicBezTo>
                      <a:pt x="4066" y="1512"/>
                      <a:pt x="3554" y="1626"/>
                      <a:pt x="3042" y="1626"/>
                    </a:cubicBezTo>
                    <a:cubicBezTo>
                      <a:pt x="2529" y="1626"/>
                      <a:pt x="2017" y="1512"/>
                      <a:pt x="1625" y="1285"/>
                    </a:cubicBezTo>
                    <a:cubicBezTo>
                      <a:pt x="1230" y="1056"/>
                      <a:pt x="1035" y="761"/>
                      <a:pt x="1035" y="459"/>
                    </a:cubicBezTo>
                    <a:lnTo>
                      <a:pt x="1035" y="143"/>
                    </a:lnTo>
                    <a:lnTo>
                      <a:pt x="971" y="107"/>
                    </a:lnTo>
                    <a:cubicBezTo>
                      <a:pt x="942" y="64"/>
                      <a:pt x="906" y="28"/>
                      <a:pt x="8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1"/>
              <p:cNvSpPr/>
              <p:nvPr/>
            </p:nvSpPr>
            <p:spPr>
              <a:xfrm>
                <a:off x="1082807" y="3965500"/>
                <a:ext cx="10747" cy="6171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8" extrusionOk="0">
                    <a:moveTo>
                      <a:pt x="101" y="1"/>
                    </a:moveTo>
                    <a:lnTo>
                      <a:pt x="1" y="57"/>
                    </a:lnTo>
                    <a:lnTo>
                      <a:pt x="1" y="57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1"/>
              <p:cNvSpPr/>
              <p:nvPr/>
            </p:nvSpPr>
            <p:spPr>
              <a:xfrm>
                <a:off x="1159311" y="3922513"/>
                <a:ext cx="8619" cy="4788"/>
              </a:xfrm>
              <a:custGeom>
                <a:avLst/>
                <a:gdLst/>
                <a:ahLst/>
                <a:cxnLst/>
                <a:rect l="l" t="t" r="r" b="b"/>
                <a:pathLst>
                  <a:path w="81" h="45" extrusionOk="0">
                    <a:moveTo>
                      <a:pt x="80" y="1"/>
                    </a:moveTo>
                    <a:lnTo>
                      <a:pt x="80" y="1"/>
                    </a:lnTo>
                    <a:lnTo>
                      <a:pt x="1" y="44"/>
                    </a:lnTo>
                    <a:lnTo>
                      <a:pt x="1" y="44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1"/>
              <p:cNvSpPr/>
              <p:nvPr/>
            </p:nvSpPr>
            <p:spPr>
              <a:xfrm>
                <a:off x="1612057" y="3955392"/>
                <a:ext cx="160668" cy="163860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540" extrusionOk="0">
                    <a:moveTo>
                      <a:pt x="36" y="1"/>
                    </a:moveTo>
                    <a:lnTo>
                      <a:pt x="36" y="123"/>
                    </a:lnTo>
                    <a:cubicBezTo>
                      <a:pt x="36" y="203"/>
                      <a:pt x="22" y="275"/>
                      <a:pt x="0" y="354"/>
                    </a:cubicBezTo>
                    <a:cubicBezTo>
                      <a:pt x="95" y="786"/>
                      <a:pt x="274" y="1274"/>
                      <a:pt x="597" y="1539"/>
                    </a:cubicBezTo>
                    <a:lnTo>
                      <a:pt x="1423" y="1058"/>
                    </a:lnTo>
                    <a:cubicBezTo>
                      <a:pt x="1482" y="1029"/>
                      <a:pt x="1510" y="979"/>
                      <a:pt x="1510" y="936"/>
                    </a:cubicBezTo>
                    <a:cubicBezTo>
                      <a:pt x="1510" y="886"/>
                      <a:pt x="1482" y="843"/>
                      <a:pt x="1423" y="806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1"/>
              <p:cNvSpPr/>
              <p:nvPr/>
            </p:nvSpPr>
            <p:spPr>
              <a:xfrm>
                <a:off x="1022370" y="3571595"/>
                <a:ext cx="760459" cy="440613"/>
              </a:xfrm>
              <a:custGeom>
                <a:avLst/>
                <a:gdLst/>
                <a:ahLst/>
                <a:cxnLst/>
                <a:rect l="l" t="t" r="r" b="b"/>
                <a:pathLst>
                  <a:path w="7147" h="4141" extrusionOk="0">
                    <a:moveTo>
                      <a:pt x="3558" y="0"/>
                    </a:moveTo>
                    <a:lnTo>
                      <a:pt x="1" y="2071"/>
                    </a:lnTo>
                    <a:lnTo>
                      <a:pt x="1467" y="2918"/>
                    </a:lnTo>
                    <a:lnTo>
                      <a:pt x="1481" y="2926"/>
                    </a:lnTo>
                    <a:lnTo>
                      <a:pt x="1574" y="2976"/>
                    </a:lnTo>
                    <a:lnTo>
                      <a:pt x="1617" y="3004"/>
                    </a:lnTo>
                    <a:lnTo>
                      <a:pt x="1747" y="3076"/>
                    </a:lnTo>
                    <a:lnTo>
                      <a:pt x="1755" y="3083"/>
                    </a:lnTo>
                    <a:lnTo>
                      <a:pt x="2323" y="3408"/>
                    </a:lnTo>
                    <a:lnTo>
                      <a:pt x="3351" y="4004"/>
                    </a:lnTo>
                    <a:lnTo>
                      <a:pt x="3588" y="4141"/>
                    </a:lnTo>
                    <a:lnTo>
                      <a:pt x="4990" y="3321"/>
                    </a:lnTo>
                    <a:lnTo>
                      <a:pt x="4774" y="3142"/>
                    </a:lnTo>
                    <a:lnTo>
                      <a:pt x="3394" y="1969"/>
                    </a:lnTo>
                    <a:lnTo>
                      <a:pt x="3817" y="1739"/>
                    </a:lnTo>
                    <a:lnTo>
                      <a:pt x="5406" y="3083"/>
                    </a:lnTo>
                    <a:lnTo>
                      <a:pt x="5578" y="2983"/>
                    </a:lnTo>
                    <a:lnTo>
                      <a:pt x="7146" y="2071"/>
                    </a:lnTo>
                    <a:lnTo>
                      <a:pt x="355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1"/>
              <p:cNvSpPr/>
              <p:nvPr/>
            </p:nvSpPr>
            <p:spPr>
              <a:xfrm>
                <a:off x="1147819" y="3913469"/>
                <a:ext cx="24685" cy="13832"/>
              </a:xfrm>
              <a:custGeom>
                <a:avLst/>
                <a:gdLst/>
                <a:ahLst/>
                <a:cxnLst/>
                <a:rect l="l" t="t" r="r" b="b"/>
                <a:pathLst>
                  <a:path w="232" h="130" extrusionOk="0">
                    <a:moveTo>
                      <a:pt x="93" y="1"/>
                    </a:moveTo>
                    <a:cubicBezTo>
                      <a:pt x="67" y="1"/>
                      <a:pt x="43" y="8"/>
                      <a:pt x="23" y="22"/>
                    </a:cubicBezTo>
                    <a:cubicBezTo>
                      <a:pt x="16" y="22"/>
                      <a:pt x="7" y="29"/>
                      <a:pt x="7" y="29"/>
                    </a:cubicBezTo>
                    <a:cubicBezTo>
                      <a:pt x="0" y="29"/>
                      <a:pt x="0" y="36"/>
                      <a:pt x="0" y="36"/>
                    </a:cubicBezTo>
                    <a:cubicBezTo>
                      <a:pt x="36" y="65"/>
                      <a:pt x="73" y="93"/>
                      <a:pt x="109" y="129"/>
                    </a:cubicBezTo>
                    <a:lnTo>
                      <a:pt x="188" y="86"/>
                    </a:lnTo>
                    <a:lnTo>
                      <a:pt x="231" y="58"/>
                    </a:lnTo>
                    <a:cubicBezTo>
                      <a:pt x="223" y="50"/>
                      <a:pt x="209" y="43"/>
                      <a:pt x="195" y="36"/>
                    </a:cubicBezTo>
                    <a:lnTo>
                      <a:pt x="188" y="29"/>
                    </a:lnTo>
                    <a:cubicBezTo>
                      <a:pt x="154" y="10"/>
                      <a:pt x="122" y="1"/>
                      <a:pt x="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1"/>
              <p:cNvSpPr/>
              <p:nvPr/>
            </p:nvSpPr>
            <p:spPr>
              <a:xfrm>
                <a:off x="1159311" y="3922513"/>
                <a:ext cx="8619" cy="4788"/>
              </a:xfrm>
              <a:custGeom>
                <a:avLst/>
                <a:gdLst/>
                <a:ahLst/>
                <a:cxnLst/>
                <a:rect l="l" t="t" r="r" b="b"/>
                <a:pathLst>
                  <a:path w="81" h="45" extrusionOk="0">
                    <a:moveTo>
                      <a:pt x="1" y="44"/>
                    </a:moveTo>
                    <a:lnTo>
                      <a:pt x="80" y="1"/>
                    </a:lnTo>
                    <a:lnTo>
                      <a:pt x="80" y="1"/>
                    </a:lnTo>
                    <a:lnTo>
                      <a:pt x="1" y="44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1"/>
              <p:cNvSpPr/>
              <p:nvPr/>
            </p:nvSpPr>
            <p:spPr>
              <a:xfrm>
                <a:off x="1140265" y="3892082"/>
                <a:ext cx="49690" cy="28409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7" extrusionOk="0">
                    <a:moveTo>
                      <a:pt x="121" y="1"/>
                    </a:moveTo>
                    <a:cubicBezTo>
                      <a:pt x="78" y="21"/>
                      <a:pt x="44" y="44"/>
                      <a:pt x="1" y="64"/>
                    </a:cubicBezTo>
                    <a:cubicBezTo>
                      <a:pt x="7" y="64"/>
                      <a:pt x="14" y="57"/>
                      <a:pt x="21" y="57"/>
                    </a:cubicBezTo>
                    <a:cubicBezTo>
                      <a:pt x="21" y="57"/>
                      <a:pt x="28" y="51"/>
                      <a:pt x="35" y="51"/>
                    </a:cubicBezTo>
                    <a:lnTo>
                      <a:pt x="44" y="51"/>
                    </a:lnTo>
                    <a:cubicBezTo>
                      <a:pt x="44" y="44"/>
                      <a:pt x="51" y="44"/>
                      <a:pt x="51" y="44"/>
                    </a:cubicBezTo>
                    <a:lnTo>
                      <a:pt x="71" y="44"/>
                    </a:lnTo>
                    <a:cubicBezTo>
                      <a:pt x="87" y="44"/>
                      <a:pt x="94" y="35"/>
                      <a:pt x="101" y="35"/>
                    </a:cubicBezTo>
                    <a:cubicBezTo>
                      <a:pt x="151" y="35"/>
                      <a:pt x="208" y="57"/>
                      <a:pt x="266" y="94"/>
                    </a:cubicBezTo>
                    <a:cubicBezTo>
                      <a:pt x="273" y="94"/>
                      <a:pt x="280" y="101"/>
                      <a:pt x="287" y="107"/>
                    </a:cubicBezTo>
                    <a:lnTo>
                      <a:pt x="294" y="107"/>
                    </a:lnTo>
                    <a:cubicBezTo>
                      <a:pt x="302" y="107"/>
                      <a:pt x="302" y="107"/>
                      <a:pt x="302" y="114"/>
                    </a:cubicBezTo>
                    <a:cubicBezTo>
                      <a:pt x="316" y="121"/>
                      <a:pt x="323" y="130"/>
                      <a:pt x="330" y="137"/>
                    </a:cubicBezTo>
                    <a:lnTo>
                      <a:pt x="337" y="137"/>
                    </a:lnTo>
                    <a:cubicBezTo>
                      <a:pt x="352" y="151"/>
                      <a:pt x="359" y="157"/>
                      <a:pt x="373" y="173"/>
                    </a:cubicBezTo>
                    <a:cubicBezTo>
                      <a:pt x="373" y="173"/>
                      <a:pt x="380" y="173"/>
                      <a:pt x="380" y="180"/>
                    </a:cubicBezTo>
                    <a:cubicBezTo>
                      <a:pt x="389" y="187"/>
                      <a:pt x="396" y="194"/>
                      <a:pt x="402" y="201"/>
                    </a:cubicBezTo>
                    <a:lnTo>
                      <a:pt x="409" y="201"/>
                    </a:lnTo>
                    <a:cubicBezTo>
                      <a:pt x="416" y="216"/>
                      <a:pt x="432" y="223"/>
                      <a:pt x="439" y="237"/>
                    </a:cubicBezTo>
                    <a:cubicBezTo>
                      <a:pt x="446" y="251"/>
                      <a:pt x="452" y="259"/>
                      <a:pt x="466" y="266"/>
                    </a:cubicBezTo>
                    <a:lnTo>
                      <a:pt x="466" y="194"/>
                    </a:lnTo>
                    <a:lnTo>
                      <a:pt x="439" y="180"/>
                    </a:lnTo>
                    <a:lnTo>
                      <a:pt x="366" y="137"/>
                    </a:lnTo>
                    <a:lnTo>
                      <a:pt x="302" y="10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1"/>
              <p:cNvSpPr/>
              <p:nvPr/>
            </p:nvSpPr>
            <p:spPr>
              <a:xfrm>
                <a:off x="1131114" y="3895806"/>
                <a:ext cx="58841" cy="39156"/>
              </a:xfrm>
              <a:custGeom>
                <a:avLst/>
                <a:gdLst/>
                <a:ahLst/>
                <a:cxnLst/>
                <a:rect l="l" t="t" r="r" b="b"/>
                <a:pathLst>
                  <a:path w="553" h="368" extrusionOk="0">
                    <a:moveTo>
                      <a:pt x="187" y="0"/>
                    </a:moveTo>
                    <a:cubicBezTo>
                      <a:pt x="180" y="0"/>
                      <a:pt x="173" y="9"/>
                      <a:pt x="157" y="9"/>
                    </a:cubicBezTo>
                    <a:lnTo>
                      <a:pt x="137" y="9"/>
                    </a:lnTo>
                    <a:cubicBezTo>
                      <a:pt x="137" y="9"/>
                      <a:pt x="130" y="9"/>
                      <a:pt x="130" y="16"/>
                    </a:cubicBezTo>
                    <a:lnTo>
                      <a:pt x="121" y="16"/>
                    </a:lnTo>
                    <a:cubicBezTo>
                      <a:pt x="114" y="16"/>
                      <a:pt x="107" y="22"/>
                      <a:pt x="107" y="22"/>
                    </a:cubicBezTo>
                    <a:cubicBezTo>
                      <a:pt x="100" y="22"/>
                      <a:pt x="93" y="29"/>
                      <a:pt x="87" y="29"/>
                    </a:cubicBezTo>
                    <a:cubicBezTo>
                      <a:pt x="50" y="52"/>
                      <a:pt x="21" y="86"/>
                      <a:pt x="0" y="138"/>
                    </a:cubicBezTo>
                    <a:cubicBezTo>
                      <a:pt x="43" y="145"/>
                      <a:pt x="87" y="159"/>
                      <a:pt x="130" y="188"/>
                    </a:cubicBezTo>
                    <a:cubicBezTo>
                      <a:pt x="137" y="188"/>
                      <a:pt x="143" y="195"/>
                      <a:pt x="157" y="202"/>
                    </a:cubicBezTo>
                    <a:cubicBezTo>
                      <a:pt x="157" y="202"/>
                      <a:pt x="157" y="195"/>
                      <a:pt x="164" y="195"/>
                    </a:cubicBezTo>
                    <a:cubicBezTo>
                      <a:pt x="164" y="195"/>
                      <a:pt x="173" y="188"/>
                      <a:pt x="180" y="188"/>
                    </a:cubicBezTo>
                    <a:cubicBezTo>
                      <a:pt x="200" y="174"/>
                      <a:pt x="224" y="167"/>
                      <a:pt x="250" y="167"/>
                    </a:cubicBezTo>
                    <a:cubicBezTo>
                      <a:pt x="279" y="167"/>
                      <a:pt x="311" y="176"/>
                      <a:pt x="345" y="195"/>
                    </a:cubicBezTo>
                    <a:lnTo>
                      <a:pt x="352" y="202"/>
                    </a:lnTo>
                    <a:cubicBezTo>
                      <a:pt x="366" y="209"/>
                      <a:pt x="380" y="216"/>
                      <a:pt x="388" y="224"/>
                    </a:cubicBezTo>
                    <a:cubicBezTo>
                      <a:pt x="423" y="252"/>
                      <a:pt x="459" y="288"/>
                      <a:pt x="488" y="331"/>
                    </a:cubicBezTo>
                    <a:lnTo>
                      <a:pt x="552" y="367"/>
                    </a:lnTo>
                    <a:lnTo>
                      <a:pt x="552" y="231"/>
                    </a:lnTo>
                    <a:cubicBezTo>
                      <a:pt x="538" y="224"/>
                      <a:pt x="532" y="216"/>
                      <a:pt x="525" y="202"/>
                    </a:cubicBezTo>
                    <a:cubicBezTo>
                      <a:pt x="518" y="188"/>
                      <a:pt x="502" y="181"/>
                      <a:pt x="495" y="166"/>
                    </a:cubicBezTo>
                    <a:lnTo>
                      <a:pt x="488" y="166"/>
                    </a:lnTo>
                    <a:cubicBezTo>
                      <a:pt x="482" y="159"/>
                      <a:pt x="475" y="152"/>
                      <a:pt x="466" y="145"/>
                    </a:cubicBezTo>
                    <a:cubicBezTo>
                      <a:pt x="466" y="138"/>
                      <a:pt x="459" y="138"/>
                      <a:pt x="459" y="138"/>
                    </a:cubicBezTo>
                    <a:cubicBezTo>
                      <a:pt x="445" y="122"/>
                      <a:pt x="438" y="116"/>
                      <a:pt x="423" y="102"/>
                    </a:cubicBezTo>
                    <a:lnTo>
                      <a:pt x="416" y="102"/>
                    </a:lnTo>
                    <a:cubicBezTo>
                      <a:pt x="409" y="95"/>
                      <a:pt x="402" y="86"/>
                      <a:pt x="388" y="79"/>
                    </a:cubicBezTo>
                    <a:cubicBezTo>
                      <a:pt x="388" y="72"/>
                      <a:pt x="388" y="72"/>
                      <a:pt x="380" y="72"/>
                    </a:cubicBezTo>
                    <a:lnTo>
                      <a:pt x="373" y="72"/>
                    </a:lnTo>
                    <a:cubicBezTo>
                      <a:pt x="366" y="66"/>
                      <a:pt x="359" y="59"/>
                      <a:pt x="352" y="59"/>
                    </a:cubicBezTo>
                    <a:cubicBezTo>
                      <a:pt x="294" y="22"/>
                      <a:pt x="237" y="0"/>
                      <a:pt x="1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1"/>
              <p:cNvSpPr/>
              <p:nvPr/>
            </p:nvSpPr>
            <p:spPr>
              <a:xfrm>
                <a:off x="1091213" y="3910064"/>
                <a:ext cx="86612" cy="60117"/>
              </a:xfrm>
              <a:custGeom>
                <a:avLst/>
                <a:gdLst/>
                <a:ahLst/>
                <a:cxnLst/>
                <a:rect l="l" t="t" r="r" b="b"/>
                <a:pathLst>
                  <a:path w="814" h="565" extrusionOk="0">
                    <a:moveTo>
                      <a:pt x="335" y="1"/>
                    </a:moveTo>
                    <a:cubicBezTo>
                      <a:pt x="298" y="1"/>
                      <a:pt x="264" y="9"/>
                      <a:pt x="237" y="25"/>
                    </a:cubicBezTo>
                    <a:cubicBezTo>
                      <a:pt x="160" y="68"/>
                      <a:pt x="80" y="118"/>
                      <a:pt x="1" y="161"/>
                    </a:cubicBezTo>
                    <a:cubicBezTo>
                      <a:pt x="8" y="161"/>
                      <a:pt x="15" y="154"/>
                      <a:pt x="22" y="154"/>
                    </a:cubicBezTo>
                    <a:cubicBezTo>
                      <a:pt x="22" y="154"/>
                      <a:pt x="22" y="147"/>
                      <a:pt x="30" y="147"/>
                    </a:cubicBezTo>
                    <a:lnTo>
                      <a:pt x="44" y="147"/>
                    </a:lnTo>
                    <a:cubicBezTo>
                      <a:pt x="51" y="140"/>
                      <a:pt x="65" y="140"/>
                      <a:pt x="73" y="140"/>
                    </a:cubicBezTo>
                    <a:cubicBezTo>
                      <a:pt x="80" y="140"/>
                      <a:pt x="87" y="133"/>
                      <a:pt x="101" y="133"/>
                    </a:cubicBezTo>
                    <a:cubicBezTo>
                      <a:pt x="151" y="133"/>
                      <a:pt x="210" y="154"/>
                      <a:pt x="267" y="190"/>
                    </a:cubicBezTo>
                    <a:cubicBezTo>
                      <a:pt x="273" y="190"/>
                      <a:pt x="280" y="197"/>
                      <a:pt x="289" y="204"/>
                    </a:cubicBezTo>
                    <a:lnTo>
                      <a:pt x="296" y="204"/>
                    </a:lnTo>
                    <a:cubicBezTo>
                      <a:pt x="324" y="227"/>
                      <a:pt x="346" y="247"/>
                      <a:pt x="375" y="270"/>
                    </a:cubicBezTo>
                    <a:cubicBezTo>
                      <a:pt x="382" y="277"/>
                      <a:pt x="396" y="290"/>
                      <a:pt x="403" y="297"/>
                    </a:cubicBezTo>
                    <a:cubicBezTo>
                      <a:pt x="475" y="377"/>
                      <a:pt x="532" y="463"/>
                      <a:pt x="575" y="565"/>
                    </a:cubicBezTo>
                    <a:lnTo>
                      <a:pt x="813" y="427"/>
                    </a:lnTo>
                    <a:cubicBezTo>
                      <a:pt x="770" y="327"/>
                      <a:pt x="712" y="240"/>
                      <a:pt x="641" y="161"/>
                    </a:cubicBezTo>
                    <a:cubicBezTo>
                      <a:pt x="605" y="125"/>
                      <a:pt x="568" y="97"/>
                      <a:pt x="532" y="68"/>
                    </a:cubicBezTo>
                    <a:cubicBezTo>
                      <a:pt x="518" y="61"/>
                      <a:pt x="512" y="54"/>
                      <a:pt x="505" y="54"/>
                    </a:cubicBezTo>
                    <a:cubicBezTo>
                      <a:pt x="462" y="25"/>
                      <a:pt x="418" y="11"/>
                      <a:pt x="375" y="4"/>
                    </a:cubicBezTo>
                    <a:cubicBezTo>
                      <a:pt x="362" y="2"/>
                      <a:pt x="348" y="1"/>
                      <a:pt x="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1"/>
              <p:cNvSpPr/>
              <p:nvPr/>
            </p:nvSpPr>
            <p:spPr>
              <a:xfrm>
                <a:off x="1093447" y="3941985"/>
                <a:ext cx="30006" cy="2362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22" extrusionOk="0">
                    <a:moveTo>
                      <a:pt x="138" y="1"/>
                    </a:moveTo>
                    <a:cubicBezTo>
                      <a:pt x="114" y="1"/>
                      <a:pt x="92" y="7"/>
                      <a:pt x="73" y="20"/>
                    </a:cubicBezTo>
                    <a:cubicBezTo>
                      <a:pt x="66" y="20"/>
                      <a:pt x="59" y="27"/>
                      <a:pt x="52" y="27"/>
                    </a:cubicBezTo>
                    <a:cubicBezTo>
                      <a:pt x="52" y="34"/>
                      <a:pt x="44" y="34"/>
                      <a:pt x="44" y="40"/>
                    </a:cubicBezTo>
                    <a:cubicBezTo>
                      <a:pt x="37" y="49"/>
                      <a:pt x="30" y="56"/>
                      <a:pt x="23" y="70"/>
                    </a:cubicBezTo>
                    <a:cubicBezTo>
                      <a:pt x="23" y="77"/>
                      <a:pt x="16" y="77"/>
                      <a:pt x="16" y="84"/>
                    </a:cubicBezTo>
                    <a:cubicBezTo>
                      <a:pt x="16" y="92"/>
                      <a:pt x="9" y="92"/>
                      <a:pt x="9" y="99"/>
                    </a:cubicBezTo>
                    <a:cubicBezTo>
                      <a:pt x="9" y="106"/>
                      <a:pt x="9" y="113"/>
                      <a:pt x="1" y="120"/>
                    </a:cubicBezTo>
                    <a:lnTo>
                      <a:pt x="1" y="142"/>
                    </a:lnTo>
                    <a:lnTo>
                      <a:pt x="1" y="170"/>
                    </a:lnTo>
                    <a:lnTo>
                      <a:pt x="1" y="222"/>
                    </a:lnTo>
                    <a:lnTo>
                      <a:pt x="239" y="84"/>
                    </a:lnTo>
                    <a:lnTo>
                      <a:pt x="282" y="56"/>
                    </a:lnTo>
                    <a:cubicBezTo>
                      <a:pt x="268" y="49"/>
                      <a:pt x="259" y="40"/>
                      <a:pt x="246" y="34"/>
                    </a:cubicBezTo>
                    <a:cubicBezTo>
                      <a:pt x="239" y="34"/>
                      <a:pt x="239" y="27"/>
                      <a:pt x="239" y="27"/>
                    </a:cubicBezTo>
                    <a:cubicBezTo>
                      <a:pt x="202" y="10"/>
                      <a:pt x="168" y="1"/>
                      <a:pt x="1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1"/>
              <p:cNvSpPr/>
              <p:nvPr/>
            </p:nvSpPr>
            <p:spPr>
              <a:xfrm>
                <a:off x="1082807" y="3965500"/>
                <a:ext cx="10747" cy="6171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8" extrusionOk="0">
                    <a:moveTo>
                      <a:pt x="101" y="1"/>
                    </a:moveTo>
                    <a:lnTo>
                      <a:pt x="1" y="57"/>
                    </a:lnTo>
                    <a:lnTo>
                      <a:pt x="1" y="57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1"/>
              <p:cNvSpPr/>
              <p:nvPr/>
            </p:nvSpPr>
            <p:spPr>
              <a:xfrm>
                <a:off x="1079721" y="3924215"/>
                <a:ext cx="72779" cy="47456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46" extrusionOk="0">
                    <a:moveTo>
                      <a:pt x="209" y="0"/>
                    </a:moveTo>
                    <a:cubicBezTo>
                      <a:pt x="195" y="0"/>
                      <a:pt x="188" y="7"/>
                      <a:pt x="181" y="7"/>
                    </a:cubicBezTo>
                    <a:cubicBezTo>
                      <a:pt x="173" y="7"/>
                      <a:pt x="159" y="7"/>
                      <a:pt x="152" y="14"/>
                    </a:cubicBezTo>
                    <a:lnTo>
                      <a:pt x="138" y="14"/>
                    </a:lnTo>
                    <a:cubicBezTo>
                      <a:pt x="130" y="14"/>
                      <a:pt x="130" y="21"/>
                      <a:pt x="130" y="21"/>
                    </a:cubicBezTo>
                    <a:cubicBezTo>
                      <a:pt x="123" y="21"/>
                      <a:pt x="116" y="28"/>
                      <a:pt x="109" y="28"/>
                    </a:cubicBezTo>
                    <a:cubicBezTo>
                      <a:pt x="43" y="64"/>
                      <a:pt x="0" y="150"/>
                      <a:pt x="0" y="266"/>
                    </a:cubicBezTo>
                    <a:cubicBezTo>
                      <a:pt x="0" y="323"/>
                      <a:pt x="16" y="389"/>
                      <a:pt x="30" y="445"/>
                    </a:cubicBezTo>
                    <a:lnTo>
                      <a:pt x="130" y="389"/>
                    </a:lnTo>
                    <a:lnTo>
                      <a:pt x="130" y="337"/>
                    </a:lnTo>
                    <a:lnTo>
                      <a:pt x="130" y="309"/>
                    </a:lnTo>
                    <a:lnTo>
                      <a:pt x="130" y="287"/>
                    </a:lnTo>
                    <a:cubicBezTo>
                      <a:pt x="138" y="280"/>
                      <a:pt x="138" y="273"/>
                      <a:pt x="138" y="266"/>
                    </a:cubicBezTo>
                    <a:cubicBezTo>
                      <a:pt x="138" y="259"/>
                      <a:pt x="145" y="259"/>
                      <a:pt x="145" y="251"/>
                    </a:cubicBezTo>
                    <a:cubicBezTo>
                      <a:pt x="145" y="244"/>
                      <a:pt x="152" y="244"/>
                      <a:pt x="152" y="237"/>
                    </a:cubicBezTo>
                    <a:cubicBezTo>
                      <a:pt x="159" y="223"/>
                      <a:pt x="166" y="216"/>
                      <a:pt x="173" y="207"/>
                    </a:cubicBezTo>
                    <a:cubicBezTo>
                      <a:pt x="173" y="201"/>
                      <a:pt x="181" y="201"/>
                      <a:pt x="181" y="194"/>
                    </a:cubicBezTo>
                    <a:cubicBezTo>
                      <a:pt x="188" y="194"/>
                      <a:pt x="195" y="187"/>
                      <a:pt x="202" y="187"/>
                    </a:cubicBezTo>
                    <a:cubicBezTo>
                      <a:pt x="221" y="174"/>
                      <a:pt x="243" y="168"/>
                      <a:pt x="267" y="168"/>
                    </a:cubicBezTo>
                    <a:cubicBezTo>
                      <a:pt x="297" y="168"/>
                      <a:pt x="331" y="177"/>
                      <a:pt x="368" y="194"/>
                    </a:cubicBezTo>
                    <a:cubicBezTo>
                      <a:pt x="368" y="194"/>
                      <a:pt x="368" y="201"/>
                      <a:pt x="375" y="201"/>
                    </a:cubicBezTo>
                    <a:cubicBezTo>
                      <a:pt x="388" y="207"/>
                      <a:pt x="397" y="216"/>
                      <a:pt x="411" y="223"/>
                    </a:cubicBezTo>
                    <a:cubicBezTo>
                      <a:pt x="447" y="251"/>
                      <a:pt x="483" y="287"/>
                      <a:pt x="511" y="330"/>
                    </a:cubicBezTo>
                    <a:lnTo>
                      <a:pt x="683" y="432"/>
                    </a:lnTo>
                    <a:cubicBezTo>
                      <a:pt x="640" y="330"/>
                      <a:pt x="583" y="244"/>
                      <a:pt x="511" y="164"/>
                    </a:cubicBezTo>
                    <a:cubicBezTo>
                      <a:pt x="504" y="157"/>
                      <a:pt x="490" y="144"/>
                      <a:pt x="483" y="137"/>
                    </a:cubicBezTo>
                    <a:cubicBezTo>
                      <a:pt x="454" y="114"/>
                      <a:pt x="432" y="94"/>
                      <a:pt x="404" y="71"/>
                    </a:cubicBezTo>
                    <a:lnTo>
                      <a:pt x="397" y="71"/>
                    </a:lnTo>
                    <a:cubicBezTo>
                      <a:pt x="388" y="64"/>
                      <a:pt x="381" y="57"/>
                      <a:pt x="375" y="57"/>
                    </a:cubicBezTo>
                    <a:cubicBezTo>
                      <a:pt x="318" y="21"/>
                      <a:pt x="259" y="0"/>
                      <a:pt x="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1"/>
              <p:cNvSpPr/>
              <p:nvPr/>
            </p:nvSpPr>
            <p:spPr>
              <a:xfrm>
                <a:off x="1600672" y="3913362"/>
                <a:ext cx="15322" cy="7980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750" extrusionOk="0">
                    <a:moveTo>
                      <a:pt x="143" y="1"/>
                    </a:moveTo>
                    <a:lnTo>
                      <a:pt x="0" y="87"/>
                    </a:lnTo>
                    <a:cubicBezTo>
                      <a:pt x="7" y="152"/>
                      <a:pt x="14" y="239"/>
                      <a:pt x="29" y="325"/>
                    </a:cubicBezTo>
                    <a:cubicBezTo>
                      <a:pt x="43" y="454"/>
                      <a:pt x="73" y="598"/>
                      <a:pt x="107" y="749"/>
                    </a:cubicBezTo>
                    <a:cubicBezTo>
                      <a:pt x="129" y="670"/>
                      <a:pt x="143" y="598"/>
                      <a:pt x="143" y="518"/>
                    </a:cubicBez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1"/>
              <p:cNvSpPr/>
              <p:nvPr/>
            </p:nvSpPr>
            <p:spPr>
              <a:xfrm>
                <a:off x="1189848" y="3912617"/>
                <a:ext cx="383368" cy="180033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692" extrusionOk="0">
                    <a:moveTo>
                      <a:pt x="0" y="1"/>
                    </a:moveTo>
                    <a:lnTo>
                      <a:pt x="0" y="525"/>
                    </a:lnTo>
                    <a:cubicBezTo>
                      <a:pt x="0" y="827"/>
                      <a:pt x="195" y="1122"/>
                      <a:pt x="590" y="1351"/>
                    </a:cubicBezTo>
                    <a:cubicBezTo>
                      <a:pt x="982" y="1578"/>
                      <a:pt x="1494" y="1692"/>
                      <a:pt x="2007" y="1692"/>
                    </a:cubicBezTo>
                    <a:cubicBezTo>
                      <a:pt x="2519" y="1692"/>
                      <a:pt x="3031" y="1578"/>
                      <a:pt x="3423" y="1351"/>
                    </a:cubicBezTo>
                    <a:cubicBezTo>
                      <a:pt x="3487" y="1308"/>
                      <a:pt x="3545" y="1274"/>
                      <a:pt x="3602" y="1231"/>
                    </a:cubicBezTo>
                    <a:cubicBezTo>
                      <a:pt x="3502" y="886"/>
                      <a:pt x="3451" y="548"/>
                      <a:pt x="3437" y="339"/>
                    </a:cubicBezTo>
                    <a:lnTo>
                      <a:pt x="2014" y="1165"/>
                    </a:lnTo>
                    <a:lnTo>
                      <a:pt x="1582" y="913"/>
                    </a:lnTo>
                    <a:lnTo>
                      <a:pt x="547" y="316"/>
                    </a:lnTo>
                    <a:lnTo>
                      <a:pt x="288" y="16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1"/>
              <p:cNvSpPr/>
              <p:nvPr/>
            </p:nvSpPr>
            <p:spPr>
              <a:xfrm>
                <a:off x="1022370" y="3791850"/>
                <a:ext cx="381772" cy="244832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2301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1229" y="943"/>
                    </a:lnTo>
                    <a:lnTo>
                      <a:pt x="1410" y="1043"/>
                    </a:lnTo>
                    <a:lnTo>
                      <a:pt x="1474" y="1079"/>
                    </a:lnTo>
                    <a:lnTo>
                      <a:pt x="1547" y="1122"/>
                    </a:lnTo>
                    <a:lnTo>
                      <a:pt x="1574" y="1136"/>
                    </a:lnTo>
                    <a:lnTo>
                      <a:pt x="1862" y="1301"/>
                    </a:lnTo>
                    <a:lnTo>
                      <a:pt x="2121" y="1451"/>
                    </a:lnTo>
                    <a:lnTo>
                      <a:pt x="3156" y="2048"/>
                    </a:lnTo>
                    <a:lnTo>
                      <a:pt x="3588" y="2300"/>
                    </a:lnTo>
                    <a:lnTo>
                      <a:pt x="3588" y="2071"/>
                    </a:lnTo>
                    <a:lnTo>
                      <a:pt x="3351" y="1934"/>
                    </a:lnTo>
                    <a:lnTo>
                      <a:pt x="2323" y="1338"/>
                    </a:lnTo>
                    <a:lnTo>
                      <a:pt x="1755" y="1013"/>
                    </a:lnTo>
                    <a:lnTo>
                      <a:pt x="1747" y="1006"/>
                    </a:lnTo>
                    <a:lnTo>
                      <a:pt x="1617" y="934"/>
                    </a:lnTo>
                    <a:lnTo>
                      <a:pt x="1574" y="906"/>
                    </a:lnTo>
                    <a:lnTo>
                      <a:pt x="1481" y="856"/>
                    </a:lnTo>
                    <a:lnTo>
                      <a:pt x="1467" y="84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1"/>
              <p:cNvSpPr/>
              <p:nvPr/>
            </p:nvSpPr>
            <p:spPr>
              <a:xfrm>
                <a:off x="1404038" y="3924960"/>
                <a:ext cx="151517" cy="111723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1050" extrusionOk="0">
                    <a:moveTo>
                      <a:pt x="1403" y="0"/>
                    </a:moveTo>
                    <a:lnTo>
                      <a:pt x="1" y="820"/>
                    </a:lnTo>
                    <a:lnTo>
                      <a:pt x="1" y="1049"/>
                    </a:lnTo>
                    <a:lnTo>
                      <a:pt x="1424" y="223"/>
                    </a:lnTo>
                    <a:cubicBezTo>
                      <a:pt x="1410" y="87"/>
                      <a:pt x="1403" y="0"/>
                      <a:pt x="14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1"/>
              <p:cNvSpPr/>
              <p:nvPr/>
            </p:nvSpPr>
            <p:spPr>
              <a:xfrm>
                <a:off x="1597479" y="3791850"/>
                <a:ext cx="185353" cy="130769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229" extrusionOk="0">
                    <a:moveTo>
                      <a:pt x="1741" y="1"/>
                    </a:moveTo>
                    <a:lnTo>
                      <a:pt x="173" y="913"/>
                    </a:lnTo>
                    <a:lnTo>
                      <a:pt x="1" y="1013"/>
                    </a:lnTo>
                    <a:lnTo>
                      <a:pt x="16" y="1020"/>
                    </a:lnTo>
                    <a:cubicBezTo>
                      <a:pt x="16" y="1020"/>
                      <a:pt x="16" y="1099"/>
                      <a:pt x="30" y="1229"/>
                    </a:cubicBezTo>
                    <a:lnTo>
                      <a:pt x="173" y="1143"/>
                    </a:lnTo>
                    <a:lnTo>
                      <a:pt x="1741" y="230"/>
                    </a:lnTo>
                    <a:lnTo>
                      <a:pt x="174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1"/>
              <p:cNvSpPr/>
              <p:nvPr/>
            </p:nvSpPr>
            <p:spPr>
              <a:xfrm>
                <a:off x="1383502" y="3756630"/>
                <a:ext cx="307503" cy="397839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3739" extrusionOk="0">
                    <a:moveTo>
                      <a:pt x="423" y="0"/>
                    </a:moveTo>
                    <a:lnTo>
                      <a:pt x="0" y="230"/>
                    </a:lnTo>
                    <a:lnTo>
                      <a:pt x="1380" y="1403"/>
                    </a:lnTo>
                    <a:lnTo>
                      <a:pt x="1596" y="1582"/>
                    </a:lnTo>
                    <a:cubicBezTo>
                      <a:pt x="1596" y="1582"/>
                      <a:pt x="1603" y="1669"/>
                      <a:pt x="1617" y="1805"/>
                    </a:cubicBezTo>
                    <a:cubicBezTo>
                      <a:pt x="1631" y="2014"/>
                      <a:pt x="1682" y="2352"/>
                      <a:pt x="1782" y="2697"/>
                    </a:cubicBezTo>
                    <a:cubicBezTo>
                      <a:pt x="1889" y="3062"/>
                      <a:pt x="2055" y="3430"/>
                      <a:pt x="2329" y="3646"/>
                    </a:cubicBezTo>
                    <a:cubicBezTo>
                      <a:pt x="2372" y="3680"/>
                      <a:pt x="2415" y="3716"/>
                      <a:pt x="2465" y="3739"/>
                    </a:cubicBezTo>
                    <a:lnTo>
                      <a:pt x="2529" y="3559"/>
                    </a:lnTo>
                    <a:lnTo>
                      <a:pt x="2890" y="3508"/>
                    </a:lnTo>
                    <a:cubicBezTo>
                      <a:pt x="2838" y="3480"/>
                      <a:pt x="2788" y="3444"/>
                      <a:pt x="2745" y="3407"/>
                    </a:cubicBezTo>
                    <a:cubicBezTo>
                      <a:pt x="2422" y="3142"/>
                      <a:pt x="2243" y="2654"/>
                      <a:pt x="2148" y="2222"/>
                    </a:cubicBezTo>
                    <a:cubicBezTo>
                      <a:pt x="2114" y="2071"/>
                      <a:pt x="2084" y="1927"/>
                      <a:pt x="2070" y="1798"/>
                    </a:cubicBezTo>
                    <a:cubicBezTo>
                      <a:pt x="2055" y="1712"/>
                      <a:pt x="2048" y="1625"/>
                      <a:pt x="2041" y="1560"/>
                    </a:cubicBezTo>
                    <a:cubicBezTo>
                      <a:pt x="2027" y="1430"/>
                      <a:pt x="2027" y="1351"/>
                      <a:pt x="2027" y="1351"/>
                    </a:cubicBezTo>
                    <a:lnTo>
                      <a:pt x="2012" y="1344"/>
                    </a:lnTo>
                    <a:lnTo>
                      <a:pt x="42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6" name="Google Shape;1276;p41"/>
            <p:cNvGrpSpPr/>
            <p:nvPr/>
          </p:nvGrpSpPr>
          <p:grpSpPr>
            <a:xfrm>
              <a:off x="1348450" y="1369360"/>
              <a:ext cx="2801449" cy="1664403"/>
              <a:chOff x="1348450" y="1369360"/>
              <a:chExt cx="2801449" cy="1664403"/>
            </a:xfrm>
          </p:grpSpPr>
          <p:sp>
            <p:nvSpPr>
              <p:cNvPr id="1277" name="Google Shape;1277;p41"/>
              <p:cNvSpPr/>
              <p:nvPr/>
            </p:nvSpPr>
            <p:spPr>
              <a:xfrm>
                <a:off x="2110453" y="1659447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78" name="Google Shape;1278;p41"/>
              <p:cNvGrpSpPr/>
              <p:nvPr/>
            </p:nvGrpSpPr>
            <p:grpSpPr>
              <a:xfrm>
                <a:off x="1348450" y="1369360"/>
                <a:ext cx="2440677" cy="1290783"/>
                <a:chOff x="1348450" y="1369360"/>
                <a:chExt cx="2440677" cy="1290783"/>
              </a:xfrm>
            </p:grpSpPr>
            <p:sp>
              <p:nvSpPr>
                <p:cNvPr id="1279" name="Google Shape;1279;p41"/>
                <p:cNvSpPr/>
                <p:nvPr/>
              </p:nvSpPr>
              <p:spPr>
                <a:xfrm>
                  <a:off x="1348450" y="1954200"/>
                  <a:ext cx="99155" cy="9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" h="562" fill="none" extrusionOk="0">
                      <a:moveTo>
                        <a:pt x="561" y="282"/>
                      </a:moveTo>
                      <a:cubicBezTo>
                        <a:pt x="561" y="432"/>
                        <a:pt x="438" y="561"/>
                        <a:pt x="281" y="561"/>
                      </a:cubicBezTo>
                      <a:cubicBezTo>
                        <a:pt x="129" y="561"/>
                        <a:pt x="0" y="432"/>
                        <a:pt x="0" y="282"/>
                      </a:cubicBezTo>
                      <a:cubicBezTo>
                        <a:pt x="0" y="123"/>
                        <a:pt x="129" y="0"/>
                        <a:pt x="281" y="0"/>
                      </a:cubicBezTo>
                      <a:cubicBezTo>
                        <a:pt x="438" y="0"/>
                        <a:pt x="561" y="123"/>
                        <a:pt x="561" y="282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80" name="Google Shape;1280;p41"/>
                <p:cNvGrpSpPr/>
                <p:nvPr/>
              </p:nvGrpSpPr>
              <p:grpSpPr>
                <a:xfrm>
                  <a:off x="3674978" y="2545948"/>
                  <a:ext cx="114150" cy="114196"/>
                  <a:chOff x="-685100" y="4136737"/>
                  <a:chExt cx="38359" cy="38359"/>
                </a:xfrm>
              </p:grpSpPr>
              <p:sp>
                <p:nvSpPr>
                  <p:cNvPr id="1281" name="Google Shape;1281;p41"/>
                  <p:cNvSpPr/>
                  <p:nvPr/>
                </p:nvSpPr>
                <p:spPr>
                  <a:xfrm>
                    <a:off x="-685100" y="4136737"/>
                    <a:ext cx="38359" cy="38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" h="389" fill="none" extrusionOk="0">
                        <a:moveTo>
                          <a:pt x="0" y="1"/>
                        </a:moveTo>
                        <a:lnTo>
                          <a:pt x="388" y="389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2" name="Google Shape;1282;p41"/>
                  <p:cNvSpPr/>
                  <p:nvPr/>
                </p:nvSpPr>
                <p:spPr>
                  <a:xfrm>
                    <a:off x="-685100" y="4136737"/>
                    <a:ext cx="38359" cy="38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" h="389" fill="none" extrusionOk="0">
                        <a:moveTo>
                          <a:pt x="388" y="1"/>
                        </a:moveTo>
                        <a:lnTo>
                          <a:pt x="0" y="389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83" name="Google Shape;1283;p41"/>
                <p:cNvSpPr/>
                <p:nvPr/>
              </p:nvSpPr>
              <p:spPr>
                <a:xfrm>
                  <a:off x="1548185" y="1369360"/>
                  <a:ext cx="105061" cy="100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635" extrusionOk="0">
                      <a:moveTo>
                        <a:pt x="662" y="1"/>
                      </a:moveTo>
                      <a:lnTo>
                        <a:pt x="1" y="110"/>
                      </a:lnTo>
                      <a:lnTo>
                        <a:pt x="425" y="634"/>
                      </a:lnTo>
                      <a:lnTo>
                        <a:pt x="662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84" name="Google Shape;1284;p41"/>
              <p:cNvSpPr/>
              <p:nvPr/>
            </p:nvSpPr>
            <p:spPr>
              <a:xfrm>
                <a:off x="3730765" y="3007259"/>
                <a:ext cx="419133" cy="2650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67" fill="none" extrusionOk="0">
                    <a:moveTo>
                      <a:pt x="1" y="0"/>
                    </a:moveTo>
                    <a:cubicBezTo>
                      <a:pt x="216" y="0"/>
                      <a:pt x="216" y="166"/>
                      <a:pt x="441" y="166"/>
                    </a:cubicBezTo>
                    <a:cubicBezTo>
                      <a:pt x="656" y="166"/>
                      <a:pt x="656" y="0"/>
                      <a:pt x="879" y="0"/>
                    </a:cubicBezTo>
                    <a:cubicBezTo>
                      <a:pt x="1101" y="0"/>
                      <a:pt x="1101" y="166"/>
                      <a:pt x="1317" y="166"/>
                    </a:cubicBezTo>
                    <a:cubicBezTo>
                      <a:pt x="1540" y="166"/>
                      <a:pt x="1540" y="0"/>
                      <a:pt x="1762" y="0"/>
                    </a:cubicBezTo>
                    <a:cubicBezTo>
                      <a:pt x="1978" y="0"/>
                      <a:pt x="1978" y="166"/>
                      <a:pt x="2200" y="166"/>
                    </a:cubicBezTo>
                    <a:cubicBezTo>
                      <a:pt x="2416" y="166"/>
                      <a:pt x="2416" y="0"/>
                      <a:pt x="2640" y="0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5" name="Google Shape;1285;p41"/>
          <p:cNvGrpSpPr/>
          <p:nvPr/>
        </p:nvGrpSpPr>
        <p:grpSpPr>
          <a:xfrm>
            <a:off x="7338227" y="692266"/>
            <a:ext cx="914796" cy="413726"/>
            <a:chOff x="6246802" y="4035541"/>
            <a:chExt cx="914796" cy="413726"/>
          </a:xfrm>
        </p:grpSpPr>
        <p:grpSp>
          <p:nvGrpSpPr>
            <p:cNvPr id="1286" name="Google Shape;1286;p41"/>
            <p:cNvGrpSpPr/>
            <p:nvPr/>
          </p:nvGrpSpPr>
          <p:grpSpPr>
            <a:xfrm>
              <a:off x="6246802" y="4035541"/>
              <a:ext cx="495681" cy="413726"/>
              <a:chOff x="6246802" y="4035541"/>
              <a:chExt cx="495681" cy="413726"/>
            </a:xfrm>
          </p:grpSpPr>
          <p:sp>
            <p:nvSpPr>
              <p:cNvPr id="1287" name="Google Shape;1287;p41"/>
              <p:cNvSpPr/>
              <p:nvPr/>
            </p:nvSpPr>
            <p:spPr>
              <a:xfrm>
                <a:off x="6637422" y="4035541"/>
                <a:ext cx="105061" cy="99348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26" extrusionOk="0">
                    <a:moveTo>
                      <a:pt x="1" y="1"/>
                    </a:moveTo>
                    <a:lnTo>
                      <a:pt x="239" y="625"/>
                    </a:lnTo>
                    <a:lnTo>
                      <a:pt x="662" y="101"/>
                    </a:lnTo>
                    <a:lnTo>
                      <a:pt x="1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1"/>
              <p:cNvSpPr/>
              <p:nvPr/>
            </p:nvSpPr>
            <p:spPr>
              <a:xfrm>
                <a:off x="6246802" y="4314017"/>
                <a:ext cx="165226" cy="135250"/>
              </a:xfrm>
              <a:custGeom>
                <a:avLst/>
                <a:gdLst/>
                <a:ahLst/>
                <a:cxnLst/>
                <a:rect l="l" t="t" r="r" b="b"/>
                <a:pathLst>
                  <a:path w="705" h="577" fill="none" extrusionOk="0">
                    <a:moveTo>
                      <a:pt x="353" y="577"/>
                    </a:moveTo>
                    <a:lnTo>
                      <a:pt x="252" y="511"/>
                    </a:lnTo>
                    <a:cubicBezTo>
                      <a:pt x="8" y="354"/>
                      <a:pt x="8" y="239"/>
                      <a:pt x="1" y="196"/>
                    </a:cubicBezTo>
                    <a:cubicBezTo>
                      <a:pt x="1" y="87"/>
                      <a:pt x="87" y="1"/>
                      <a:pt x="194" y="1"/>
                    </a:cubicBezTo>
                    <a:cubicBezTo>
                      <a:pt x="259" y="1"/>
                      <a:pt x="316" y="37"/>
                      <a:pt x="353" y="87"/>
                    </a:cubicBezTo>
                    <a:cubicBezTo>
                      <a:pt x="389" y="37"/>
                      <a:pt x="446" y="1"/>
                      <a:pt x="511" y="1"/>
                    </a:cubicBezTo>
                    <a:cubicBezTo>
                      <a:pt x="611" y="1"/>
                      <a:pt x="698" y="87"/>
                      <a:pt x="698" y="196"/>
                    </a:cubicBezTo>
                    <a:cubicBezTo>
                      <a:pt x="698" y="239"/>
                      <a:pt x="704" y="354"/>
                      <a:pt x="453" y="51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9" name="Google Shape;1289;p41"/>
            <p:cNvSpPr/>
            <p:nvPr/>
          </p:nvSpPr>
          <p:spPr>
            <a:xfrm>
              <a:off x="6742465" y="4422759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" name="Google Shape;2262;p51"/>
          <p:cNvSpPr txBox="1">
            <a:spLocks noGrp="1"/>
          </p:cNvSpPr>
          <p:nvPr>
            <p:ph type="title"/>
          </p:nvPr>
        </p:nvSpPr>
        <p:spPr>
          <a:xfrm>
            <a:off x="717866" y="1469579"/>
            <a:ext cx="3884100" cy="19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Démo avec interface graphique</a:t>
            </a:r>
          </a:p>
        </p:txBody>
      </p:sp>
      <p:sp>
        <p:nvSpPr>
          <p:cNvPr id="2264" name="Google Shape;2264;p51"/>
          <p:cNvSpPr/>
          <p:nvPr/>
        </p:nvSpPr>
        <p:spPr>
          <a:xfrm>
            <a:off x="5964785" y="1000641"/>
            <a:ext cx="105061" cy="99348"/>
          </a:xfrm>
          <a:custGeom>
            <a:avLst/>
            <a:gdLst/>
            <a:ahLst/>
            <a:cxnLst/>
            <a:rect l="l" t="t" r="r" b="b"/>
            <a:pathLst>
              <a:path w="662" h="626" extrusionOk="0">
                <a:moveTo>
                  <a:pt x="1" y="1"/>
                </a:moveTo>
                <a:lnTo>
                  <a:pt x="239" y="625"/>
                </a:lnTo>
                <a:lnTo>
                  <a:pt x="662" y="101"/>
                </a:lnTo>
                <a:lnTo>
                  <a:pt x="1" y="1"/>
                </a:lnTo>
                <a:close/>
              </a:path>
            </a:pathLst>
          </a:cu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sp>
        <p:nvSpPr>
          <p:cNvPr id="2265" name="Google Shape;2265;p51"/>
          <p:cNvSpPr/>
          <p:nvPr/>
        </p:nvSpPr>
        <p:spPr>
          <a:xfrm>
            <a:off x="7893590" y="819284"/>
            <a:ext cx="419133" cy="26503"/>
          </a:xfrm>
          <a:custGeom>
            <a:avLst/>
            <a:gdLst/>
            <a:ahLst/>
            <a:cxnLst/>
            <a:rect l="l" t="t" r="r" b="b"/>
            <a:pathLst>
              <a:path w="2641" h="167" fill="none" extrusionOk="0">
                <a:moveTo>
                  <a:pt x="1" y="0"/>
                </a:moveTo>
                <a:cubicBezTo>
                  <a:pt x="216" y="0"/>
                  <a:pt x="216" y="166"/>
                  <a:pt x="441" y="166"/>
                </a:cubicBezTo>
                <a:cubicBezTo>
                  <a:pt x="656" y="166"/>
                  <a:pt x="656" y="0"/>
                  <a:pt x="879" y="0"/>
                </a:cubicBezTo>
                <a:cubicBezTo>
                  <a:pt x="1101" y="0"/>
                  <a:pt x="1101" y="166"/>
                  <a:pt x="1317" y="166"/>
                </a:cubicBezTo>
                <a:cubicBezTo>
                  <a:pt x="1540" y="166"/>
                  <a:pt x="1540" y="0"/>
                  <a:pt x="1762" y="0"/>
                </a:cubicBezTo>
                <a:cubicBezTo>
                  <a:pt x="1978" y="0"/>
                  <a:pt x="1978" y="166"/>
                  <a:pt x="2200" y="166"/>
                </a:cubicBezTo>
                <a:cubicBezTo>
                  <a:pt x="2416" y="166"/>
                  <a:pt x="2416" y="0"/>
                  <a:pt x="2640" y="0"/>
                </a:cubicBezTo>
              </a:path>
            </a:pathLst>
          </a:custGeom>
          <a:noFill/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grpSp>
        <p:nvGrpSpPr>
          <p:cNvPr id="2266" name="Google Shape;2266;p51"/>
          <p:cNvGrpSpPr/>
          <p:nvPr/>
        </p:nvGrpSpPr>
        <p:grpSpPr>
          <a:xfrm>
            <a:off x="6456155" y="27"/>
            <a:ext cx="879147" cy="1882108"/>
            <a:chOff x="-761564" y="1307012"/>
            <a:chExt cx="677936" cy="1451348"/>
          </a:xfrm>
        </p:grpSpPr>
        <p:sp>
          <p:nvSpPr>
            <p:cNvPr id="2267" name="Google Shape;2267;p51"/>
            <p:cNvSpPr/>
            <p:nvPr/>
          </p:nvSpPr>
          <p:spPr>
            <a:xfrm>
              <a:off x="-510513" y="2624450"/>
              <a:ext cx="175830" cy="68935"/>
            </a:xfrm>
            <a:custGeom>
              <a:avLst/>
              <a:gdLst/>
              <a:ahLst/>
              <a:cxnLst/>
              <a:rect l="l" t="t" r="r" b="b"/>
              <a:pathLst>
                <a:path w="755" h="296" extrusionOk="0">
                  <a:moveTo>
                    <a:pt x="0" y="0"/>
                  </a:moveTo>
                  <a:cubicBezTo>
                    <a:pt x="43" y="173"/>
                    <a:pt x="193" y="295"/>
                    <a:pt x="382" y="295"/>
                  </a:cubicBezTo>
                  <a:cubicBezTo>
                    <a:pt x="561" y="295"/>
                    <a:pt x="711" y="173"/>
                    <a:pt x="75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-421783" y="2724824"/>
              <a:ext cx="233" cy="33536"/>
            </a:xfrm>
            <a:custGeom>
              <a:avLst/>
              <a:gdLst/>
              <a:ahLst/>
              <a:cxnLst/>
              <a:rect l="l" t="t" r="r" b="b"/>
              <a:pathLst>
                <a:path w="1" h="144" fill="none" extrusionOk="0">
                  <a:moveTo>
                    <a:pt x="1" y="0"/>
                  </a:moveTo>
                  <a:lnTo>
                    <a:pt x="1" y="144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-361466" y="2708056"/>
              <a:ext cx="16768" cy="30275"/>
            </a:xfrm>
            <a:custGeom>
              <a:avLst/>
              <a:gdLst/>
              <a:ahLst/>
              <a:cxnLst/>
              <a:rect l="l" t="t" r="r" b="b"/>
              <a:pathLst>
                <a:path w="72" h="130" fill="none" extrusionOk="0">
                  <a:moveTo>
                    <a:pt x="0" y="0"/>
                  </a:moveTo>
                  <a:lnTo>
                    <a:pt x="71" y="129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70" name="Google Shape;2270;p51"/>
            <p:cNvSpPr/>
            <p:nvPr/>
          </p:nvSpPr>
          <p:spPr>
            <a:xfrm>
              <a:off x="-316519" y="2664506"/>
              <a:ext cx="28645" cy="16768"/>
            </a:xfrm>
            <a:custGeom>
              <a:avLst/>
              <a:gdLst/>
              <a:ahLst/>
              <a:cxnLst/>
              <a:rect l="l" t="t" r="r" b="b"/>
              <a:pathLst>
                <a:path w="123" h="72" fill="none" extrusionOk="0">
                  <a:moveTo>
                    <a:pt x="1" y="1"/>
                  </a:moveTo>
                  <a:lnTo>
                    <a:pt x="123" y="7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71" name="Google Shape;2271;p51"/>
            <p:cNvSpPr/>
            <p:nvPr/>
          </p:nvSpPr>
          <p:spPr>
            <a:xfrm>
              <a:off x="-557556" y="2664506"/>
              <a:ext cx="30275" cy="16768"/>
            </a:xfrm>
            <a:custGeom>
              <a:avLst/>
              <a:gdLst/>
              <a:ahLst/>
              <a:cxnLst/>
              <a:rect l="l" t="t" r="r" b="b"/>
              <a:pathLst>
                <a:path w="130" h="72" fill="none" extrusionOk="0">
                  <a:moveTo>
                    <a:pt x="130" y="1"/>
                  </a:moveTo>
                  <a:lnTo>
                    <a:pt x="0" y="7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-500499" y="2708056"/>
              <a:ext cx="17001" cy="30275"/>
            </a:xfrm>
            <a:custGeom>
              <a:avLst/>
              <a:gdLst/>
              <a:ahLst/>
              <a:cxnLst/>
              <a:rect l="l" t="t" r="r" b="b"/>
              <a:pathLst>
                <a:path w="73" h="130" fill="none" extrusionOk="0">
                  <a:moveTo>
                    <a:pt x="73" y="0"/>
                  </a:moveTo>
                  <a:lnTo>
                    <a:pt x="0" y="129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-421783" y="1307012"/>
              <a:ext cx="233" cy="1086653"/>
            </a:xfrm>
            <a:custGeom>
              <a:avLst/>
              <a:gdLst/>
              <a:ahLst/>
              <a:cxnLst/>
              <a:rect l="l" t="t" r="r" b="b"/>
              <a:pathLst>
                <a:path w="1" h="4666" fill="none" extrusionOk="0">
                  <a:moveTo>
                    <a:pt x="1" y="1"/>
                  </a:moveTo>
                  <a:lnTo>
                    <a:pt x="1" y="466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-761564" y="2393427"/>
              <a:ext cx="677936" cy="231257"/>
            </a:xfrm>
            <a:custGeom>
              <a:avLst/>
              <a:gdLst/>
              <a:ahLst/>
              <a:cxnLst/>
              <a:rect l="l" t="t" r="r" b="b"/>
              <a:pathLst>
                <a:path w="2911" h="993" extrusionOk="0">
                  <a:moveTo>
                    <a:pt x="1460" y="0"/>
                  </a:moveTo>
                  <a:cubicBezTo>
                    <a:pt x="1337" y="0"/>
                    <a:pt x="1215" y="36"/>
                    <a:pt x="1121" y="100"/>
                  </a:cubicBezTo>
                  <a:lnTo>
                    <a:pt x="179" y="754"/>
                  </a:lnTo>
                  <a:cubicBezTo>
                    <a:pt x="0" y="884"/>
                    <a:pt x="29" y="992"/>
                    <a:pt x="259" y="992"/>
                  </a:cubicBezTo>
                  <a:lnTo>
                    <a:pt x="2652" y="992"/>
                  </a:lnTo>
                  <a:cubicBezTo>
                    <a:pt x="2883" y="992"/>
                    <a:pt x="2910" y="884"/>
                    <a:pt x="2731" y="754"/>
                  </a:cubicBezTo>
                  <a:lnTo>
                    <a:pt x="1789" y="100"/>
                  </a:lnTo>
                  <a:cubicBezTo>
                    <a:pt x="1696" y="36"/>
                    <a:pt x="1582" y="0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</p:grpSp>
      <p:sp>
        <p:nvSpPr>
          <p:cNvPr id="2275" name="Google Shape;2275;p51"/>
          <p:cNvSpPr/>
          <p:nvPr/>
        </p:nvSpPr>
        <p:spPr>
          <a:xfrm>
            <a:off x="4000500" y="4872500"/>
            <a:ext cx="5215536" cy="33525"/>
          </a:xfrm>
          <a:custGeom>
            <a:avLst/>
            <a:gdLst/>
            <a:ahLst/>
            <a:cxnLst/>
            <a:rect l="l" t="t" r="r" b="b"/>
            <a:pathLst>
              <a:path w="26050" h="1" fill="none" extrusionOk="0">
                <a:moveTo>
                  <a:pt x="26050" y="0"/>
                </a:moveTo>
                <a:lnTo>
                  <a:pt x="1" y="0"/>
                </a:lnTo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sp>
        <p:nvSpPr>
          <p:cNvPr id="2276" name="Google Shape;2276;p51"/>
          <p:cNvSpPr/>
          <p:nvPr/>
        </p:nvSpPr>
        <p:spPr>
          <a:xfrm>
            <a:off x="4938503" y="2556967"/>
            <a:ext cx="2799015" cy="1590981"/>
          </a:xfrm>
          <a:custGeom>
            <a:avLst/>
            <a:gdLst/>
            <a:ahLst/>
            <a:cxnLst/>
            <a:rect l="l" t="t" r="r" b="b"/>
            <a:pathLst>
              <a:path w="11775" h="6693" extrusionOk="0">
                <a:moveTo>
                  <a:pt x="209" y="1"/>
                </a:moveTo>
                <a:cubicBezTo>
                  <a:pt x="95" y="1"/>
                  <a:pt x="0" y="94"/>
                  <a:pt x="0" y="210"/>
                </a:cubicBezTo>
                <a:lnTo>
                  <a:pt x="0" y="6693"/>
                </a:lnTo>
                <a:lnTo>
                  <a:pt x="11774" y="6693"/>
                </a:lnTo>
                <a:lnTo>
                  <a:pt x="11774" y="210"/>
                </a:lnTo>
                <a:cubicBezTo>
                  <a:pt x="11774" y="94"/>
                  <a:pt x="11681" y="1"/>
                  <a:pt x="11567" y="1"/>
                </a:cubicBezTo>
                <a:close/>
              </a:path>
            </a:pathLst>
          </a:custGeom>
          <a:solidFill>
            <a:schemeClr val="lt1"/>
          </a:solidFill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sp>
        <p:nvSpPr>
          <p:cNvPr id="2277" name="Google Shape;2277;p51"/>
          <p:cNvSpPr/>
          <p:nvPr/>
        </p:nvSpPr>
        <p:spPr>
          <a:xfrm>
            <a:off x="4938503" y="2556967"/>
            <a:ext cx="2799015" cy="1590981"/>
          </a:xfrm>
          <a:custGeom>
            <a:avLst/>
            <a:gdLst/>
            <a:ahLst/>
            <a:cxnLst/>
            <a:rect l="l" t="t" r="r" b="b"/>
            <a:pathLst>
              <a:path w="11775" h="6693" extrusionOk="0">
                <a:moveTo>
                  <a:pt x="209" y="1"/>
                </a:moveTo>
                <a:cubicBezTo>
                  <a:pt x="95" y="1"/>
                  <a:pt x="0" y="94"/>
                  <a:pt x="0" y="210"/>
                </a:cubicBezTo>
                <a:lnTo>
                  <a:pt x="0" y="6693"/>
                </a:lnTo>
                <a:lnTo>
                  <a:pt x="11774" y="6693"/>
                </a:lnTo>
                <a:lnTo>
                  <a:pt x="11774" y="210"/>
                </a:lnTo>
                <a:cubicBezTo>
                  <a:pt x="11774" y="94"/>
                  <a:pt x="11681" y="1"/>
                  <a:pt x="11567" y="1"/>
                </a:cubicBezTo>
                <a:close/>
              </a:path>
            </a:pathLst>
          </a:custGeom>
          <a:solidFill>
            <a:schemeClr val="lt1"/>
          </a:solidFill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sp>
        <p:nvSpPr>
          <p:cNvPr id="2279" name="Google Shape;2279;p51"/>
          <p:cNvSpPr/>
          <p:nvPr/>
        </p:nvSpPr>
        <p:spPr>
          <a:xfrm>
            <a:off x="5603901" y="4424395"/>
            <a:ext cx="1476644" cy="444514"/>
          </a:xfrm>
          <a:custGeom>
            <a:avLst/>
            <a:gdLst/>
            <a:ahLst/>
            <a:cxnLst/>
            <a:rect l="l" t="t" r="r" b="b"/>
            <a:pathLst>
              <a:path w="6212" h="1870" extrusionOk="0">
                <a:moveTo>
                  <a:pt x="1862" y="1"/>
                </a:moveTo>
                <a:lnTo>
                  <a:pt x="1862" y="498"/>
                </a:lnTo>
                <a:cubicBezTo>
                  <a:pt x="1862" y="777"/>
                  <a:pt x="1324" y="1209"/>
                  <a:pt x="37" y="1690"/>
                </a:cubicBezTo>
                <a:cubicBezTo>
                  <a:pt x="1" y="1740"/>
                  <a:pt x="1" y="1819"/>
                  <a:pt x="1" y="1869"/>
                </a:cubicBezTo>
                <a:lnTo>
                  <a:pt x="6211" y="1869"/>
                </a:lnTo>
                <a:cubicBezTo>
                  <a:pt x="6211" y="1819"/>
                  <a:pt x="6211" y="1740"/>
                  <a:pt x="6182" y="1690"/>
                </a:cubicBezTo>
                <a:cubicBezTo>
                  <a:pt x="4888" y="1209"/>
                  <a:pt x="4350" y="777"/>
                  <a:pt x="4350" y="498"/>
                </a:cubicBezTo>
                <a:lnTo>
                  <a:pt x="4350" y="1"/>
                </a:lnTo>
                <a:close/>
              </a:path>
            </a:pathLst>
          </a:custGeom>
          <a:solidFill>
            <a:schemeClr val="lt1"/>
          </a:solidFill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sp>
        <p:nvSpPr>
          <p:cNvPr id="2280" name="Google Shape;2280;p51"/>
          <p:cNvSpPr/>
          <p:nvPr/>
        </p:nvSpPr>
        <p:spPr>
          <a:xfrm>
            <a:off x="4938503" y="4147704"/>
            <a:ext cx="2799015" cy="276930"/>
          </a:xfrm>
          <a:custGeom>
            <a:avLst/>
            <a:gdLst/>
            <a:ahLst/>
            <a:cxnLst/>
            <a:rect l="l" t="t" r="r" b="b"/>
            <a:pathLst>
              <a:path w="11775" h="1165" extrusionOk="0">
                <a:moveTo>
                  <a:pt x="0" y="1"/>
                </a:moveTo>
                <a:lnTo>
                  <a:pt x="0" y="956"/>
                </a:lnTo>
                <a:cubicBezTo>
                  <a:pt x="0" y="1072"/>
                  <a:pt x="95" y="1165"/>
                  <a:pt x="209" y="1165"/>
                </a:cubicBezTo>
                <a:lnTo>
                  <a:pt x="11567" y="1165"/>
                </a:lnTo>
                <a:cubicBezTo>
                  <a:pt x="11681" y="1165"/>
                  <a:pt x="11774" y="1072"/>
                  <a:pt x="11774" y="956"/>
                </a:cubicBezTo>
                <a:lnTo>
                  <a:pt x="11774" y="1"/>
                </a:lnTo>
                <a:close/>
              </a:path>
            </a:pathLst>
          </a:custGeom>
          <a:solidFill>
            <a:schemeClr val="lt1"/>
          </a:solidFill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grpSp>
        <p:nvGrpSpPr>
          <p:cNvPr id="2438" name="Google Shape;2438;p51"/>
          <p:cNvGrpSpPr/>
          <p:nvPr/>
        </p:nvGrpSpPr>
        <p:grpSpPr>
          <a:xfrm>
            <a:off x="7732315" y="1409998"/>
            <a:ext cx="114150" cy="114196"/>
            <a:chOff x="-685100" y="4136737"/>
            <a:chExt cx="38359" cy="38359"/>
          </a:xfrm>
        </p:grpSpPr>
        <p:sp>
          <p:nvSpPr>
            <p:cNvPr id="2439" name="Google Shape;2439;p51"/>
            <p:cNvSpPr/>
            <p:nvPr/>
          </p:nvSpPr>
          <p:spPr>
            <a:xfrm>
              <a:off x="-685100" y="4136737"/>
              <a:ext cx="38359" cy="38359"/>
            </a:xfrm>
            <a:custGeom>
              <a:avLst/>
              <a:gdLst/>
              <a:ahLst/>
              <a:cxnLst/>
              <a:rect l="l" t="t" r="r" b="b"/>
              <a:pathLst>
                <a:path w="389" h="389" fill="none" extrusionOk="0">
                  <a:moveTo>
                    <a:pt x="0" y="1"/>
                  </a:moveTo>
                  <a:lnTo>
                    <a:pt x="388" y="389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40" name="Google Shape;2440;p51"/>
            <p:cNvSpPr/>
            <p:nvPr/>
          </p:nvSpPr>
          <p:spPr>
            <a:xfrm>
              <a:off x="-685100" y="4136737"/>
              <a:ext cx="38359" cy="38359"/>
            </a:xfrm>
            <a:custGeom>
              <a:avLst/>
              <a:gdLst/>
              <a:ahLst/>
              <a:cxnLst/>
              <a:rect l="l" t="t" r="r" b="b"/>
              <a:pathLst>
                <a:path w="389" h="389" fill="none" extrusionOk="0">
                  <a:moveTo>
                    <a:pt x="388" y="1"/>
                  </a:moveTo>
                  <a:lnTo>
                    <a:pt x="0" y="389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</p:grpSp>
      <p:sp>
        <p:nvSpPr>
          <p:cNvPr id="2441" name="Google Shape;2441;p51"/>
          <p:cNvSpPr/>
          <p:nvPr/>
        </p:nvSpPr>
        <p:spPr>
          <a:xfrm>
            <a:off x="6130587" y="2079663"/>
            <a:ext cx="99155" cy="99350"/>
          </a:xfrm>
          <a:custGeom>
            <a:avLst/>
            <a:gdLst/>
            <a:ahLst/>
            <a:cxnLst/>
            <a:rect l="l" t="t" r="r" b="b"/>
            <a:pathLst>
              <a:path w="561" h="562" fill="none" extrusionOk="0">
                <a:moveTo>
                  <a:pt x="561" y="282"/>
                </a:moveTo>
                <a:cubicBezTo>
                  <a:pt x="561" y="432"/>
                  <a:pt x="438" y="561"/>
                  <a:pt x="281" y="561"/>
                </a:cubicBezTo>
                <a:cubicBezTo>
                  <a:pt x="129" y="561"/>
                  <a:pt x="0" y="432"/>
                  <a:pt x="0" y="282"/>
                </a:cubicBezTo>
                <a:cubicBezTo>
                  <a:pt x="0" y="123"/>
                  <a:pt x="129" y="0"/>
                  <a:pt x="281" y="0"/>
                </a:cubicBezTo>
                <a:cubicBezTo>
                  <a:pt x="438" y="0"/>
                  <a:pt x="561" y="123"/>
                  <a:pt x="561" y="282"/>
                </a:cubicBezTo>
                <a:close/>
              </a:path>
            </a:pathLst>
          </a:custGeom>
          <a:noFill/>
          <a:ln w="952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pic>
        <p:nvPicPr>
          <p:cNvPr id="3" name="Image 2" descr="Une image contenant texte, capture d’écran, nombre, logiciel&#10;&#10;Le contenu généré par l’IA peut être incorrect.">
            <a:extLst>
              <a:ext uri="{FF2B5EF4-FFF2-40B4-BE49-F238E27FC236}">
                <a16:creationId xmlns:a16="http://schemas.microsoft.com/office/drawing/2014/main" id="{593E94B3-FF0F-70B9-C64C-85A3A76A7B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887" b="18057"/>
          <a:stretch/>
        </p:blipFill>
        <p:spPr>
          <a:xfrm>
            <a:off x="5024848" y="2621107"/>
            <a:ext cx="2626976" cy="1630195"/>
          </a:xfrm>
          <a:prstGeom prst="rect">
            <a:avLst/>
          </a:prstGeom>
        </p:spPr>
      </p:pic>
      <p:sp>
        <p:nvSpPr>
          <p:cNvPr id="2442" name="Google Shape;2442;p51"/>
          <p:cNvSpPr/>
          <p:nvPr/>
        </p:nvSpPr>
        <p:spPr>
          <a:xfrm>
            <a:off x="4489390" y="3340629"/>
            <a:ext cx="165226" cy="135250"/>
          </a:xfrm>
          <a:custGeom>
            <a:avLst/>
            <a:gdLst/>
            <a:ahLst/>
            <a:cxnLst/>
            <a:rect l="l" t="t" r="r" b="b"/>
            <a:pathLst>
              <a:path w="705" h="577" fill="none" extrusionOk="0">
                <a:moveTo>
                  <a:pt x="353" y="577"/>
                </a:moveTo>
                <a:lnTo>
                  <a:pt x="252" y="511"/>
                </a:lnTo>
                <a:cubicBezTo>
                  <a:pt x="8" y="354"/>
                  <a:pt x="8" y="239"/>
                  <a:pt x="1" y="196"/>
                </a:cubicBezTo>
                <a:cubicBezTo>
                  <a:pt x="1" y="87"/>
                  <a:pt x="87" y="1"/>
                  <a:pt x="194" y="1"/>
                </a:cubicBezTo>
                <a:cubicBezTo>
                  <a:pt x="259" y="1"/>
                  <a:pt x="316" y="37"/>
                  <a:pt x="353" y="87"/>
                </a:cubicBezTo>
                <a:cubicBezTo>
                  <a:pt x="389" y="37"/>
                  <a:pt x="446" y="1"/>
                  <a:pt x="511" y="1"/>
                </a:cubicBezTo>
                <a:cubicBezTo>
                  <a:pt x="611" y="1"/>
                  <a:pt x="698" y="87"/>
                  <a:pt x="698" y="196"/>
                </a:cubicBezTo>
                <a:cubicBezTo>
                  <a:pt x="698" y="239"/>
                  <a:pt x="704" y="354"/>
                  <a:pt x="453" y="511"/>
                </a:cubicBezTo>
                <a:close/>
              </a:path>
            </a:pathLst>
          </a:custGeom>
          <a:solidFill>
            <a:schemeClr val="lt1"/>
          </a:solidFill>
          <a:ln w="952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sp>
        <p:nvSpPr>
          <p:cNvPr id="2443" name="Google Shape;2443;p51"/>
          <p:cNvSpPr/>
          <p:nvPr/>
        </p:nvSpPr>
        <p:spPr>
          <a:xfrm>
            <a:off x="5368540" y="1659459"/>
            <a:ext cx="419133" cy="26503"/>
          </a:xfrm>
          <a:custGeom>
            <a:avLst/>
            <a:gdLst/>
            <a:ahLst/>
            <a:cxnLst/>
            <a:rect l="l" t="t" r="r" b="b"/>
            <a:pathLst>
              <a:path w="2641" h="167" fill="none" extrusionOk="0">
                <a:moveTo>
                  <a:pt x="1" y="0"/>
                </a:moveTo>
                <a:cubicBezTo>
                  <a:pt x="216" y="0"/>
                  <a:pt x="216" y="166"/>
                  <a:pt x="441" y="166"/>
                </a:cubicBezTo>
                <a:cubicBezTo>
                  <a:pt x="656" y="166"/>
                  <a:pt x="656" y="0"/>
                  <a:pt x="879" y="0"/>
                </a:cubicBezTo>
                <a:cubicBezTo>
                  <a:pt x="1101" y="0"/>
                  <a:pt x="1101" y="166"/>
                  <a:pt x="1317" y="166"/>
                </a:cubicBezTo>
                <a:cubicBezTo>
                  <a:pt x="1540" y="166"/>
                  <a:pt x="1540" y="0"/>
                  <a:pt x="1762" y="0"/>
                </a:cubicBezTo>
                <a:cubicBezTo>
                  <a:pt x="1978" y="0"/>
                  <a:pt x="1978" y="166"/>
                  <a:pt x="2200" y="166"/>
                </a:cubicBezTo>
                <a:cubicBezTo>
                  <a:pt x="2416" y="166"/>
                  <a:pt x="2416" y="0"/>
                  <a:pt x="2640" y="0"/>
                </a:cubicBezTo>
              </a:path>
            </a:pathLst>
          </a:custGeom>
          <a:noFill/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/>
          </a:p>
        </p:txBody>
      </p:sp>
      <p:grpSp>
        <p:nvGrpSpPr>
          <p:cNvPr id="2331" name="Google Shape;2331;p51"/>
          <p:cNvGrpSpPr/>
          <p:nvPr/>
        </p:nvGrpSpPr>
        <p:grpSpPr>
          <a:xfrm>
            <a:off x="6982782" y="1882079"/>
            <a:ext cx="1613232" cy="3052354"/>
            <a:chOff x="3887096" y="2214803"/>
            <a:chExt cx="1478131" cy="2796733"/>
          </a:xfrm>
        </p:grpSpPr>
        <p:sp>
          <p:nvSpPr>
            <p:cNvPr id="2332" name="Google Shape;2332;p51"/>
            <p:cNvSpPr/>
            <p:nvPr/>
          </p:nvSpPr>
          <p:spPr>
            <a:xfrm>
              <a:off x="5043610" y="3156595"/>
              <a:ext cx="221243" cy="221243"/>
            </a:xfrm>
            <a:custGeom>
              <a:avLst/>
              <a:gdLst/>
              <a:ahLst/>
              <a:cxnLst/>
              <a:rect l="l" t="t" r="r" b="b"/>
              <a:pathLst>
                <a:path w="950" h="950" extrusionOk="0">
                  <a:moveTo>
                    <a:pt x="777" y="1"/>
                  </a:moveTo>
                  <a:cubicBezTo>
                    <a:pt x="525" y="72"/>
                    <a:pt x="187" y="101"/>
                    <a:pt x="187" y="101"/>
                  </a:cubicBezTo>
                  <a:lnTo>
                    <a:pt x="173" y="65"/>
                  </a:lnTo>
                  <a:cubicBezTo>
                    <a:pt x="144" y="72"/>
                    <a:pt x="101" y="87"/>
                    <a:pt x="58" y="94"/>
                  </a:cubicBezTo>
                  <a:cubicBezTo>
                    <a:pt x="23" y="158"/>
                    <a:pt x="1" y="230"/>
                    <a:pt x="8" y="310"/>
                  </a:cubicBezTo>
                  <a:lnTo>
                    <a:pt x="66" y="950"/>
                  </a:lnTo>
                  <a:lnTo>
                    <a:pt x="73" y="950"/>
                  </a:lnTo>
                  <a:lnTo>
                    <a:pt x="936" y="877"/>
                  </a:lnTo>
                  <a:lnTo>
                    <a:pt x="949" y="877"/>
                  </a:lnTo>
                  <a:lnTo>
                    <a:pt x="893" y="237"/>
                  </a:lnTo>
                  <a:cubicBezTo>
                    <a:pt x="886" y="144"/>
                    <a:pt x="843" y="58"/>
                    <a:pt x="777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5159355" y="3452827"/>
              <a:ext cx="204242" cy="1190521"/>
            </a:xfrm>
            <a:custGeom>
              <a:avLst/>
              <a:gdLst/>
              <a:ahLst/>
              <a:cxnLst/>
              <a:rect l="l" t="t" r="r" b="b"/>
              <a:pathLst>
                <a:path w="877" h="5112" extrusionOk="0">
                  <a:moveTo>
                    <a:pt x="466" y="0"/>
                  </a:moveTo>
                  <a:lnTo>
                    <a:pt x="44" y="37"/>
                  </a:lnTo>
                  <a:lnTo>
                    <a:pt x="0" y="37"/>
                  </a:lnTo>
                  <a:lnTo>
                    <a:pt x="21" y="288"/>
                  </a:lnTo>
                  <a:lnTo>
                    <a:pt x="402" y="4967"/>
                  </a:lnTo>
                  <a:lnTo>
                    <a:pt x="402" y="4976"/>
                  </a:lnTo>
                  <a:cubicBezTo>
                    <a:pt x="409" y="4976"/>
                    <a:pt x="423" y="4976"/>
                    <a:pt x="439" y="4982"/>
                  </a:cubicBezTo>
                  <a:cubicBezTo>
                    <a:pt x="482" y="4989"/>
                    <a:pt x="518" y="5019"/>
                    <a:pt x="539" y="5053"/>
                  </a:cubicBezTo>
                  <a:cubicBezTo>
                    <a:pt x="539" y="5053"/>
                    <a:pt x="618" y="4995"/>
                    <a:pt x="706" y="4995"/>
                  </a:cubicBezTo>
                  <a:cubicBezTo>
                    <a:pt x="766" y="4995"/>
                    <a:pt x="830" y="5022"/>
                    <a:pt x="877" y="5112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5068995" y="3461211"/>
              <a:ext cx="184214" cy="1198672"/>
            </a:xfrm>
            <a:custGeom>
              <a:avLst/>
              <a:gdLst/>
              <a:ahLst/>
              <a:cxnLst/>
              <a:rect l="l" t="t" r="r" b="b"/>
              <a:pathLst>
                <a:path w="791" h="5147" extrusionOk="0">
                  <a:moveTo>
                    <a:pt x="388" y="1"/>
                  </a:moveTo>
                  <a:lnTo>
                    <a:pt x="7" y="37"/>
                  </a:lnTo>
                  <a:lnTo>
                    <a:pt x="0" y="37"/>
                  </a:lnTo>
                  <a:lnTo>
                    <a:pt x="409" y="5147"/>
                  </a:lnTo>
                  <a:cubicBezTo>
                    <a:pt x="409" y="5147"/>
                    <a:pt x="460" y="5002"/>
                    <a:pt x="556" y="5002"/>
                  </a:cubicBezTo>
                  <a:cubicBezTo>
                    <a:pt x="562" y="5002"/>
                    <a:pt x="568" y="5002"/>
                    <a:pt x="575" y="5003"/>
                  </a:cubicBezTo>
                  <a:cubicBezTo>
                    <a:pt x="601" y="4953"/>
                    <a:pt x="682" y="4930"/>
                    <a:pt x="760" y="4930"/>
                  </a:cubicBezTo>
                  <a:cubicBezTo>
                    <a:pt x="770" y="4930"/>
                    <a:pt x="780" y="4930"/>
                    <a:pt x="790" y="4931"/>
                  </a:cubicBezTo>
                  <a:lnTo>
                    <a:pt x="409" y="252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5053624" y="3360837"/>
              <a:ext cx="221243" cy="108991"/>
            </a:xfrm>
            <a:custGeom>
              <a:avLst/>
              <a:gdLst/>
              <a:ahLst/>
              <a:cxnLst/>
              <a:rect l="l" t="t" r="r" b="b"/>
              <a:pathLst>
                <a:path w="950" h="468" extrusionOk="0">
                  <a:moveTo>
                    <a:pt x="893" y="0"/>
                  </a:moveTo>
                  <a:lnTo>
                    <a:pt x="30" y="73"/>
                  </a:lnTo>
                  <a:lnTo>
                    <a:pt x="23" y="73"/>
                  </a:lnTo>
                  <a:cubicBezTo>
                    <a:pt x="8" y="73"/>
                    <a:pt x="1" y="87"/>
                    <a:pt x="1" y="100"/>
                  </a:cubicBezTo>
                  <a:lnTo>
                    <a:pt x="30" y="438"/>
                  </a:lnTo>
                  <a:cubicBezTo>
                    <a:pt x="30" y="454"/>
                    <a:pt x="44" y="468"/>
                    <a:pt x="58" y="468"/>
                  </a:cubicBezTo>
                  <a:lnTo>
                    <a:pt x="73" y="468"/>
                  </a:lnTo>
                  <a:lnTo>
                    <a:pt x="454" y="432"/>
                  </a:lnTo>
                  <a:lnTo>
                    <a:pt x="498" y="432"/>
                  </a:lnTo>
                  <a:lnTo>
                    <a:pt x="920" y="395"/>
                  </a:lnTo>
                  <a:lnTo>
                    <a:pt x="929" y="395"/>
                  </a:lnTo>
                  <a:cubicBezTo>
                    <a:pt x="943" y="395"/>
                    <a:pt x="950" y="382"/>
                    <a:pt x="950" y="368"/>
                  </a:cubicBezTo>
                  <a:lnTo>
                    <a:pt x="920" y="23"/>
                  </a:lnTo>
                  <a:cubicBezTo>
                    <a:pt x="920" y="7"/>
                    <a:pt x="913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36" name="Google Shape;2336;p51"/>
            <p:cNvSpPr/>
            <p:nvPr/>
          </p:nvSpPr>
          <p:spPr>
            <a:xfrm>
              <a:off x="5164245" y="4609108"/>
              <a:ext cx="200982" cy="238477"/>
            </a:xfrm>
            <a:custGeom>
              <a:avLst/>
              <a:gdLst/>
              <a:ahLst/>
              <a:cxnLst/>
              <a:rect l="l" t="t" r="r" b="b"/>
              <a:pathLst>
                <a:path w="863" h="1024" extrusionOk="0">
                  <a:moveTo>
                    <a:pt x="351" y="1"/>
                  </a:moveTo>
                  <a:cubicBezTo>
                    <a:pt x="273" y="1"/>
                    <a:pt x="192" y="24"/>
                    <a:pt x="166" y="74"/>
                  </a:cubicBezTo>
                  <a:cubicBezTo>
                    <a:pt x="159" y="73"/>
                    <a:pt x="153" y="73"/>
                    <a:pt x="147" y="73"/>
                  </a:cubicBezTo>
                  <a:cubicBezTo>
                    <a:pt x="51" y="73"/>
                    <a:pt x="0" y="218"/>
                    <a:pt x="0" y="218"/>
                  </a:cubicBezTo>
                  <a:lnTo>
                    <a:pt x="295" y="1023"/>
                  </a:lnTo>
                  <a:cubicBezTo>
                    <a:pt x="372" y="998"/>
                    <a:pt x="441" y="988"/>
                    <a:pt x="501" y="988"/>
                  </a:cubicBezTo>
                  <a:cubicBezTo>
                    <a:pt x="576" y="988"/>
                    <a:pt x="639" y="1003"/>
                    <a:pt x="690" y="1023"/>
                  </a:cubicBezTo>
                  <a:lnTo>
                    <a:pt x="863" y="147"/>
                  </a:lnTo>
                  <a:lnTo>
                    <a:pt x="856" y="147"/>
                  </a:lnTo>
                  <a:cubicBezTo>
                    <a:pt x="809" y="57"/>
                    <a:pt x="745" y="30"/>
                    <a:pt x="685" y="30"/>
                  </a:cubicBezTo>
                  <a:cubicBezTo>
                    <a:pt x="597" y="30"/>
                    <a:pt x="518" y="88"/>
                    <a:pt x="518" y="88"/>
                  </a:cubicBezTo>
                  <a:cubicBezTo>
                    <a:pt x="497" y="54"/>
                    <a:pt x="461" y="24"/>
                    <a:pt x="418" y="17"/>
                  </a:cubicBezTo>
                  <a:cubicBezTo>
                    <a:pt x="402" y="11"/>
                    <a:pt x="388" y="11"/>
                    <a:pt x="381" y="11"/>
                  </a:cubicBezTo>
                  <a:lnTo>
                    <a:pt x="381" y="2"/>
                  </a:lnTo>
                  <a:cubicBezTo>
                    <a:pt x="371" y="1"/>
                    <a:pt x="361" y="1"/>
                    <a:pt x="351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37" name="Google Shape;2337;p51"/>
            <p:cNvSpPr/>
            <p:nvPr/>
          </p:nvSpPr>
          <p:spPr>
            <a:xfrm>
              <a:off x="5232947" y="4838967"/>
              <a:ext cx="92223" cy="170939"/>
            </a:xfrm>
            <a:custGeom>
              <a:avLst/>
              <a:gdLst/>
              <a:ahLst/>
              <a:cxnLst/>
              <a:rect l="l" t="t" r="r" b="b"/>
              <a:pathLst>
                <a:path w="396" h="734" extrusionOk="0">
                  <a:moveTo>
                    <a:pt x="206" y="1"/>
                  </a:moveTo>
                  <a:cubicBezTo>
                    <a:pt x="146" y="1"/>
                    <a:pt x="77" y="11"/>
                    <a:pt x="0" y="36"/>
                  </a:cubicBezTo>
                  <a:lnTo>
                    <a:pt x="259" y="733"/>
                  </a:lnTo>
                  <a:lnTo>
                    <a:pt x="395" y="36"/>
                  </a:lnTo>
                  <a:cubicBezTo>
                    <a:pt x="344" y="16"/>
                    <a:pt x="281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4305593" y="3397866"/>
              <a:ext cx="134143" cy="368661"/>
            </a:xfrm>
            <a:custGeom>
              <a:avLst/>
              <a:gdLst/>
              <a:ahLst/>
              <a:cxnLst/>
              <a:rect l="l" t="t" r="r" b="b"/>
              <a:pathLst>
                <a:path w="576" h="1583" extrusionOk="0">
                  <a:moveTo>
                    <a:pt x="287" y="0"/>
                  </a:moveTo>
                  <a:cubicBezTo>
                    <a:pt x="259" y="179"/>
                    <a:pt x="216" y="431"/>
                    <a:pt x="137" y="747"/>
                  </a:cubicBezTo>
                  <a:cubicBezTo>
                    <a:pt x="101" y="890"/>
                    <a:pt x="8" y="1149"/>
                    <a:pt x="1" y="1164"/>
                  </a:cubicBezTo>
                  <a:cubicBezTo>
                    <a:pt x="1" y="1164"/>
                    <a:pt x="8" y="1308"/>
                    <a:pt x="21" y="1358"/>
                  </a:cubicBezTo>
                  <a:cubicBezTo>
                    <a:pt x="28" y="1394"/>
                    <a:pt x="44" y="1416"/>
                    <a:pt x="51" y="1437"/>
                  </a:cubicBezTo>
                  <a:cubicBezTo>
                    <a:pt x="64" y="1451"/>
                    <a:pt x="94" y="1503"/>
                    <a:pt x="101" y="1516"/>
                  </a:cubicBezTo>
                  <a:cubicBezTo>
                    <a:pt x="110" y="1531"/>
                    <a:pt x="117" y="1546"/>
                    <a:pt x="125" y="1546"/>
                  </a:cubicBezTo>
                  <a:cubicBezTo>
                    <a:pt x="128" y="1546"/>
                    <a:pt x="132" y="1544"/>
                    <a:pt x="137" y="1537"/>
                  </a:cubicBezTo>
                  <a:cubicBezTo>
                    <a:pt x="158" y="1523"/>
                    <a:pt x="173" y="1466"/>
                    <a:pt x="137" y="1423"/>
                  </a:cubicBezTo>
                  <a:cubicBezTo>
                    <a:pt x="101" y="1373"/>
                    <a:pt x="108" y="1351"/>
                    <a:pt x="101" y="1321"/>
                  </a:cubicBezTo>
                  <a:cubicBezTo>
                    <a:pt x="94" y="1301"/>
                    <a:pt x="94" y="1271"/>
                    <a:pt x="101" y="1244"/>
                  </a:cubicBezTo>
                  <a:cubicBezTo>
                    <a:pt x="108" y="1294"/>
                    <a:pt x="121" y="1358"/>
                    <a:pt x="130" y="1380"/>
                  </a:cubicBezTo>
                  <a:cubicBezTo>
                    <a:pt x="144" y="1423"/>
                    <a:pt x="164" y="1444"/>
                    <a:pt x="180" y="1466"/>
                  </a:cubicBezTo>
                  <a:cubicBezTo>
                    <a:pt x="187" y="1487"/>
                    <a:pt x="230" y="1537"/>
                    <a:pt x="244" y="1553"/>
                  </a:cubicBezTo>
                  <a:cubicBezTo>
                    <a:pt x="249" y="1567"/>
                    <a:pt x="261" y="1583"/>
                    <a:pt x="273" y="1583"/>
                  </a:cubicBezTo>
                  <a:cubicBezTo>
                    <a:pt x="278" y="1583"/>
                    <a:pt x="283" y="1580"/>
                    <a:pt x="287" y="1573"/>
                  </a:cubicBezTo>
                  <a:cubicBezTo>
                    <a:pt x="303" y="1553"/>
                    <a:pt x="309" y="1487"/>
                    <a:pt x="266" y="1444"/>
                  </a:cubicBezTo>
                  <a:cubicBezTo>
                    <a:pt x="230" y="1394"/>
                    <a:pt x="223" y="1373"/>
                    <a:pt x="216" y="1337"/>
                  </a:cubicBezTo>
                  <a:cubicBezTo>
                    <a:pt x="202" y="1292"/>
                    <a:pt x="195" y="1234"/>
                    <a:pt x="189" y="1208"/>
                  </a:cubicBezTo>
                  <a:lnTo>
                    <a:pt x="189" y="1208"/>
                  </a:lnTo>
                  <a:cubicBezTo>
                    <a:pt x="203" y="1256"/>
                    <a:pt x="224" y="1316"/>
                    <a:pt x="237" y="1351"/>
                  </a:cubicBezTo>
                  <a:cubicBezTo>
                    <a:pt x="251" y="1380"/>
                    <a:pt x="266" y="1401"/>
                    <a:pt x="280" y="1416"/>
                  </a:cubicBezTo>
                  <a:cubicBezTo>
                    <a:pt x="294" y="1437"/>
                    <a:pt x="330" y="1473"/>
                    <a:pt x="346" y="1494"/>
                  </a:cubicBezTo>
                  <a:cubicBezTo>
                    <a:pt x="353" y="1466"/>
                    <a:pt x="359" y="1430"/>
                    <a:pt x="366" y="1394"/>
                  </a:cubicBezTo>
                  <a:lnTo>
                    <a:pt x="359" y="1394"/>
                  </a:lnTo>
                  <a:cubicBezTo>
                    <a:pt x="323" y="1351"/>
                    <a:pt x="323" y="1330"/>
                    <a:pt x="309" y="1301"/>
                  </a:cubicBezTo>
                  <a:cubicBezTo>
                    <a:pt x="294" y="1271"/>
                    <a:pt x="280" y="1192"/>
                    <a:pt x="280" y="1185"/>
                  </a:cubicBezTo>
                  <a:lnTo>
                    <a:pt x="280" y="1185"/>
                  </a:lnTo>
                  <a:cubicBezTo>
                    <a:pt x="294" y="1214"/>
                    <a:pt x="323" y="1265"/>
                    <a:pt x="330" y="1278"/>
                  </a:cubicBezTo>
                  <a:cubicBezTo>
                    <a:pt x="346" y="1308"/>
                    <a:pt x="366" y="1321"/>
                    <a:pt x="380" y="1337"/>
                  </a:cubicBezTo>
                  <a:cubicBezTo>
                    <a:pt x="380" y="1301"/>
                    <a:pt x="389" y="1271"/>
                    <a:pt x="396" y="1244"/>
                  </a:cubicBezTo>
                  <a:cubicBezTo>
                    <a:pt x="396" y="1235"/>
                    <a:pt x="396" y="1235"/>
                    <a:pt x="389" y="1228"/>
                  </a:cubicBezTo>
                  <a:cubicBezTo>
                    <a:pt x="366" y="1192"/>
                    <a:pt x="353" y="1142"/>
                    <a:pt x="353" y="1142"/>
                  </a:cubicBezTo>
                  <a:cubicBezTo>
                    <a:pt x="373" y="1028"/>
                    <a:pt x="423" y="913"/>
                    <a:pt x="416" y="790"/>
                  </a:cubicBezTo>
                  <a:cubicBezTo>
                    <a:pt x="416" y="776"/>
                    <a:pt x="416" y="726"/>
                    <a:pt x="409" y="683"/>
                  </a:cubicBezTo>
                  <a:cubicBezTo>
                    <a:pt x="432" y="618"/>
                    <a:pt x="459" y="545"/>
                    <a:pt x="489" y="474"/>
                  </a:cubicBezTo>
                  <a:cubicBezTo>
                    <a:pt x="489" y="445"/>
                    <a:pt x="489" y="416"/>
                    <a:pt x="496" y="381"/>
                  </a:cubicBezTo>
                  <a:cubicBezTo>
                    <a:pt x="503" y="352"/>
                    <a:pt x="532" y="229"/>
                    <a:pt x="575" y="71"/>
                  </a:cubicBezTo>
                  <a:cubicBezTo>
                    <a:pt x="423" y="50"/>
                    <a:pt x="287" y="0"/>
                    <a:pt x="287" y="0"/>
                  </a:cubicBezTo>
                  <a:close/>
                </a:path>
              </a:pathLst>
            </a:custGeom>
            <a:solidFill>
              <a:srgbClr val="CCCCCC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39" name="Google Shape;2339;p51"/>
            <p:cNvSpPr/>
            <p:nvPr/>
          </p:nvSpPr>
          <p:spPr>
            <a:xfrm>
              <a:off x="4360555" y="2982396"/>
              <a:ext cx="124129" cy="432006"/>
            </a:xfrm>
            <a:custGeom>
              <a:avLst/>
              <a:gdLst/>
              <a:ahLst/>
              <a:cxnLst/>
              <a:rect l="l" t="t" r="r" b="b"/>
              <a:pathLst>
                <a:path w="533" h="1855" extrusionOk="0">
                  <a:moveTo>
                    <a:pt x="462" y="0"/>
                  </a:moveTo>
                  <a:cubicBezTo>
                    <a:pt x="412" y="195"/>
                    <a:pt x="368" y="375"/>
                    <a:pt x="346" y="447"/>
                  </a:cubicBezTo>
                  <a:cubicBezTo>
                    <a:pt x="310" y="613"/>
                    <a:pt x="217" y="813"/>
                    <a:pt x="203" y="842"/>
                  </a:cubicBezTo>
                  <a:cubicBezTo>
                    <a:pt x="187" y="878"/>
                    <a:pt x="210" y="906"/>
                    <a:pt x="203" y="942"/>
                  </a:cubicBezTo>
                  <a:cubicBezTo>
                    <a:pt x="203" y="985"/>
                    <a:pt x="94" y="1130"/>
                    <a:pt x="80" y="1165"/>
                  </a:cubicBezTo>
                  <a:cubicBezTo>
                    <a:pt x="58" y="1201"/>
                    <a:pt x="87" y="1223"/>
                    <a:pt x="87" y="1266"/>
                  </a:cubicBezTo>
                  <a:cubicBezTo>
                    <a:pt x="80" y="1303"/>
                    <a:pt x="30" y="1389"/>
                    <a:pt x="15" y="1467"/>
                  </a:cubicBezTo>
                  <a:cubicBezTo>
                    <a:pt x="1" y="1546"/>
                    <a:pt x="51" y="1568"/>
                    <a:pt x="51" y="1568"/>
                  </a:cubicBezTo>
                  <a:cubicBezTo>
                    <a:pt x="51" y="1568"/>
                    <a:pt x="23" y="1691"/>
                    <a:pt x="15" y="1725"/>
                  </a:cubicBezTo>
                  <a:cubicBezTo>
                    <a:pt x="8" y="1762"/>
                    <a:pt x="51" y="1784"/>
                    <a:pt x="51" y="1784"/>
                  </a:cubicBezTo>
                  <a:cubicBezTo>
                    <a:pt x="51" y="1784"/>
                    <a:pt x="187" y="1834"/>
                    <a:pt x="339" y="1855"/>
                  </a:cubicBezTo>
                  <a:cubicBezTo>
                    <a:pt x="389" y="1655"/>
                    <a:pt x="455" y="1389"/>
                    <a:pt x="482" y="1165"/>
                  </a:cubicBezTo>
                  <a:cubicBezTo>
                    <a:pt x="489" y="1144"/>
                    <a:pt x="489" y="1122"/>
                    <a:pt x="489" y="1101"/>
                  </a:cubicBezTo>
                  <a:cubicBezTo>
                    <a:pt x="498" y="1072"/>
                    <a:pt x="498" y="1051"/>
                    <a:pt x="498" y="1028"/>
                  </a:cubicBezTo>
                  <a:cubicBezTo>
                    <a:pt x="505" y="1015"/>
                    <a:pt x="505" y="1001"/>
                    <a:pt x="505" y="985"/>
                  </a:cubicBezTo>
                  <a:cubicBezTo>
                    <a:pt x="505" y="949"/>
                    <a:pt x="512" y="915"/>
                    <a:pt x="512" y="885"/>
                  </a:cubicBezTo>
                  <a:cubicBezTo>
                    <a:pt x="512" y="856"/>
                    <a:pt x="518" y="842"/>
                    <a:pt x="518" y="820"/>
                  </a:cubicBezTo>
                  <a:cubicBezTo>
                    <a:pt x="525" y="727"/>
                    <a:pt x="525" y="656"/>
                    <a:pt x="532" y="597"/>
                  </a:cubicBezTo>
                  <a:lnTo>
                    <a:pt x="525" y="597"/>
                  </a:lnTo>
                  <a:cubicBezTo>
                    <a:pt x="532" y="576"/>
                    <a:pt x="532" y="554"/>
                    <a:pt x="532" y="533"/>
                  </a:cubicBezTo>
                  <a:cubicBezTo>
                    <a:pt x="532" y="454"/>
                    <a:pt x="525" y="397"/>
                    <a:pt x="512" y="338"/>
                  </a:cubicBezTo>
                  <a:cubicBezTo>
                    <a:pt x="512" y="325"/>
                    <a:pt x="512" y="311"/>
                    <a:pt x="505" y="295"/>
                  </a:cubicBezTo>
                  <a:lnTo>
                    <a:pt x="505" y="275"/>
                  </a:lnTo>
                  <a:cubicBezTo>
                    <a:pt x="505" y="268"/>
                    <a:pt x="498" y="259"/>
                    <a:pt x="498" y="252"/>
                  </a:cubicBezTo>
                  <a:lnTo>
                    <a:pt x="498" y="231"/>
                  </a:lnTo>
                  <a:cubicBezTo>
                    <a:pt x="482" y="159"/>
                    <a:pt x="468" y="73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0" name="Google Shape;2340;p51"/>
            <p:cNvSpPr/>
            <p:nvPr/>
          </p:nvSpPr>
          <p:spPr>
            <a:xfrm>
              <a:off x="4482820" y="3106525"/>
              <a:ext cx="1863" cy="15138"/>
            </a:xfrm>
            <a:custGeom>
              <a:avLst/>
              <a:gdLst/>
              <a:ahLst/>
              <a:cxnLst/>
              <a:rect l="l" t="t" r="r" b="b"/>
              <a:pathLst>
                <a:path w="8" h="65" extrusionOk="0">
                  <a:moveTo>
                    <a:pt x="7" y="0"/>
                  </a:moveTo>
                  <a:cubicBezTo>
                    <a:pt x="7" y="21"/>
                    <a:pt x="7" y="43"/>
                    <a:pt x="0" y="64"/>
                  </a:cubicBezTo>
                  <a:lnTo>
                    <a:pt x="7" y="6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4496560" y="2741359"/>
              <a:ext cx="75223" cy="144390"/>
            </a:xfrm>
            <a:custGeom>
              <a:avLst/>
              <a:gdLst/>
              <a:ahLst/>
              <a:cxnLst/>
              <a:rect l="l" t="t" r="r" b="b"/>
              <a:pathLst>
                <a:path w="323" h="620" extrusionOk="0">
                  <a:moveTo>
                    <a:pt x="323" y="0"/>
                  </a:moveTo>
                  <a:lnTo>
                    <a:pt x="323" y="0"/>
                  </a:lnTo>
                  <a:cubicBezTo>
                    <a:pt x="286" y="36"/>
                    <a:pt x="207" y="130"/>
                    <a:pt x="93" y="354"/>
                  </a:cubicBezTo>
                  <a:cubicBezTo>
                    <a:pt x="71" y="404"/>
                    <a:pt x="35" y="497"/>
                    <a:pt x="0" y="620"/>
                  </a:cubicBezTo>
                  <a:cubicBezTo>
                    <a:pt x="21" y="583"/>
                    <a:pt x="43" y="540"/>
                    <a:pt x="64" y="504"/>
                  </a:cubicBezTo>
                  <a:cubicBezTo>
                    <a:pt x="78" y="483"/>
                    <a:pt x="86" y="468"/>
                    <a:pt x="100" y="447"/>
                  </a:cubicBezTo>
                  <a:cubicBezTo>
                    <a:pt x="114" y="418"/>
                    <a:pt x="129" y="397"/>
                    <a:pt x="143" y="375"/>
                  </a:cubicBezTo>
                  <a:cubicBezTo>
                    <a:pt x="193" y="274"/>
                    <a:pt x="259" y="73"/>
                    <a:pt x="323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4154916" y="4840364"/>
              <a:ext cx="1863" cy="3959"/>
            </a:xfrm>
            <a:custGeom>
              <a:avLst/>
              <a:gdLst/>
              <a:ahLst/>
              <a:cxnLst/>
              <a:rect l="l" t="t" r="r" b="b"/>
              <a:pathLst>
                <a:path w="8" h="17" extrusionOk="0">
                  <a:moveTo>
                    <a:pt x="8" y="1"/>
                  </a:moveTo>
                  <a:lnTo>
                    <a:pt x="4" y="10"/>
                  </a:lnTo>
                  <a:lnTo>
                    <a:pt x="4" y="10"/>
                  </a:lnTo>
                  <a:cubicBezTo>
                    <a:pt x="5" y="8"/>
                    <a:pt x="8" y="6"/>
                    <a:pt x="8" y="1"/>
                  </a:cubicBezTo>
                  <a:close/>
                  <a:moveTo>
                    <a:pt x="4" y="10"/>
                  </a:moveTo>
                  <a:cubicBezTo>
                    <a:pt x="2" y="12"/>
                    <a:pt x="1" y="13"/>
                    <a:pt x="1" y="16"/>
                  </a:cubicBezTo>
                  <a:lnTo>
                    <a:pt x="4" y="1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4202671" y="3529696"/>
              <a:ext cx="418499" cy="1193548"/>
            </a:xfrm>
            <a:custGeom>
              <a:avLst/>
              <a:gdLst/>
              <a:ahLst/>
              <a:cxnLst/>
              <a:rect l="l" t="t" r="r" b="b"/>
              <a:pathLst>
                <a:path w="1797" h="5125" extrusionOk="0">
                  <a:moveTo>
                    <a:pt x="956" y="1"/>
                  </a:moveTo>
                  <a:cubicBezTo>
                    <a:pt x="934" y="137"/>
                    <a:pt x="884" y="396"/>
                    <a:pt x="827" y="691"/>
                  </a:cubicBezTo>
                  <a:cubicBezTo>
                    <a:pt x="820" y="718"/>
                    <a:pt x="811" y="748"/>
                    <a:pt x="811" y="784"/>
                  </a:cubicBezTo>
                  <a:cubicBezTo>
                    <a:pt x="804" y="805"/>
                    <a:pt x="804" y="820"/>
                    <a:pt x="797" y="841"/>
                  </a:cubicBezTo>
                  <a:cubicBezTo>
                    <a:pt x="790" y="877"/>
                    <a:pt x="784" y="913"/>
                    <a:pt x="777" y="941"/>
                  </a:cubicBezTo>
                  <a:cubicBezTo>
                    <a:pt x="668" y="1538"/>
                    <a:pt x="539" y="2214"/>
                    <a:pt x="489" y="2487"/>
                  </a:cubicBezTo>
                  <a:cubicBezTo>
                    <a:pt x="395" y="3011"/>
                    <a:pt x="207" y="4291"/>
                    <a:pt x="0" y="4888"/>
                  </a:cubicBezTo>
                  <a:lnTo>
                    <a:pt x="28" y="4902"/>
                  </a:lnTo>
                  <a:lnTo>
                    <a:pt x="568" y="5111"/>
                  </a:lnTo>
                  <a:lnTo>
                    <a:pt x="595" y="5124"/>
                  </a:lnTo>
                  <a:cubicBezTo>
                    <a:pt x="595" y="5124"/>
                    <a:pt x="1156" y="3975"/>
                    <a:pt x="1236" y="3644"/>
                  </a:cubicBezTo>
                  <a:cubicBezTo>
                    <a:pt x="1322" y="3306"/>
                    <a:pt x="1380" y="2811"/>
                    <a:pt x="1437" y="2645"/>
                  </a:cubicBezTo>
                  <a:cubicBezTo>
                    <a:pt x="1474" y="2530"/>
                    <a:pt x="1653" y="2062"/>
                    <a:pt x="1796" y="1690"/>
                  </a:cubicBezTo>
                  <a:cubicBezTo>
                    <a:pt x="1682" y="1093"/>
                    <a:pt x="1553" y="410"/>
                    <a:pt x="1501" y="137"/>
                  </a:cubicBezTo>
                  <a:cubicBezTo>
                    <a:pt x="1322" y="115"/>
                    <a:pt x="1142" y="72"/>
                    <a:pt x="956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4174944" y="4668028"/>
              <a:ext cx="162555" cy="207969"/>
            </a:xfrm>
            <a:custGeom>
              <a:avLst/>
              <a:gdLst/>
              <a:ahLst/>
              <a:cxnLst/>
              <a:rect l="l" t="t" r="r" b="b"/>
              <a:pathLst>
                <a:path w="698" h="893" extrusionOk="0">
                  <a:moveTo>
                    <a:pt x="158" y="1"/>
                  </a:moveTo>
                  <a:lnTo>
                    <a:pt x="1" y="491"/>
                  </a:lnTo>
                  <a:lnTo>
                    <a:pt x="15" y="491"/>
                  </a:lnTo>
                  <a:cubicBezTo>
                    <a:pt x="58" y="511"/>
                    <a:pt x="87" y="591"/>
                    <a:pt x="15" y="655"/>
                  </a:cubicBezTo>
                  <a:cubicBezTo>
                    <a:pt x="44" y="663"/>
                    <a:pt x="65" y="684"/>
                    <a:pt x="87" y="713"/>
                  </a:cubicBezTo>
                  <a:cubicBezTo>
                    <a:pt x="137" y="770"/>
                    <a:pt x="201" y="827"/>
                    <a:pt x="280" y="856"/>
                  </a:cubicBezTo>
                  <a:cubicBezTo>
                    <a:pt x="330" y="879"/>
                    <a:pt x="367" y="879"/>
                    <a:pt x="389" y="893"/>
                  </a:cubicBezTo>
                  <a:lnTo>
                    <a:pt x="698" y="210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CCCCCC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4012389" y="4805431"/>
              <a:ext cx="28645" cy="28878"/>
            </a:xfrm>
            <a:custGeom>
              <a:avLst/>
              <a:gdLst/>
              <a:ahLst/>
              <a:cxnLst/>
              <a:rect l="l" t="t" r="r" b="b"/>
              <a:pathLst>
                <a:path w="123" h="124" extrusionOk="0">
                  <a:moveTo>
                    <a:pt x="72" y="0"/>
                  </a:moveTo>
                  <a:cubicBezTo>
                    <a:pt x="14" y="0"/>
                    <a:pt x="0" y="37"/>
                    <a:pt x="0" y="37"/>
                  </a:cubicBezTo>
                  <a:cubicBezTo>
                    <a:pt x="9" y="51"/>
                    <a:pt x="23" y="80"/>
                    <a:pt x="30" y="123"/>
                  </a:cubicBezTo>
                  <a:cubicBezTo>
                    <a:pt x="30" y="123"/>
                    <a:pt x="36" y="73"/>
                    <a:pt x="109" y="65"/>
                  </a:cubicBezTo>
                  <a:lnTo>
                    <a:pt x="123" y="65"/>
                  </a:lnTo>
                  <a:lnTo>
                    <a:pt x="109" y="1"/>
                  </a:lnTo>
                  <a:lnTo>
                    <a:pt x="87" y="1"/>
                  </a:lnTo>
                  <a:cubicBezTo>
                    <a:pt x="81" y="0"/>
                    <a:pt x="76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6" name="Google Shape;2346;p51"/>
            <p:cNvSpPr/>
            <p:nvPr/>
          </p:nvSpPr>
          <p:spPr>
            <a:xfrm>
              <a:off x="4052446" y="4803801"/>
              <a:ext cx="20494" cy="15138"/>
            </a:xfrm>
            <a:custGeom>
              <a:avLst/>
              <a:gdLst/>
              <a:ahLst/>
              <a:cxnLst/>
              <a:rect l="l" t="t" r="r" b="b"/>
              <a:pathLst>
                <a:path w="88" h="65" extrusionOk="0">
                  <a:moveTo>
                    <a:pt x="66" y="1"/>
                  </a:moveTo>
                  <a:cubicBezTo>
                    <a:pt x="44" y="1"/>
                    <a:pt x="23" y="1"/>
                    <a:pt x="1" y="8"/>
                  </a:cubicBezTo>
                  <a:lnTo>
                    <a:pt x="16" y="65"/>
                  </a:lnTo>
                  <a:lnTo>
                    <a:pt x="87" y="6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4084584" y="4802171"/>
              <a:ext cx="18398" cy="16768"/>
            </a:xfrm>
            <a:custGeom>
              <a:avLst/>
              <a:gdLst/>
              <a:ahLst/>
              <a:cxnLst/>
              <a:rect l="l" t="t" r="r" b="b"/>
              <a:pathLst>
                <a:path w="79" h="72" extrusionOk="0">
                  <a:moveTo>
                    <a:pt x="65" y="1"/>
                  </a:moveTo>
                  <a:cubicBezTo>
                    <a:pt x="44" y="1"/>
                    <a:pt x="21" y="8"/>
                    <a:pt x="1" y="8"/>
                  </a:cubicBezTo>
                  <a:lnTo>
                    <a:pt x="15" y="72"/>
                  </a:lnTo>
                  <a:cubicBezTo>
                    <a:pt x="35" y="72"/>
                    <a:pt x="58" y="65"/>
                    <a:pt x="78" y="65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4114859" y="4798677"/>
              <a:ext cx="20261" cy="18631"/>
            </a:xfrm>
            <a:custGeom>
              <a:avLst/>
              <a:gdLst/>
              <a:ahLst/>
              <a:cxnLst/>
              <a:rect l="l" t="t" r="r" b="b"/>
              <a:pathLst>
                <a:path w="87" h="80" extrusionOk="0">
                  <a:moveTo>
                    <a:pt x="43" y="0"/>
                  </a:moveTo>
                  <a:cubicBezTo>
                    <a:pt x="35" y="7"/>
                    <a:pt x="21" y="7"/>
                    <a:pt x="14" y="7"/>
                  </a:cubicBezTo>
                  <a:lnTo>
                    <a:pt x="0" y="7"/>
                  </a:lnTo>
                  <a:lnTo>
                    <a:pt x="14" y="80"/>
                  </a:lnTo>
                  <a:lnTo>
                    <a:pt x="86" y="8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49" name="Google Shape;2349;p51"/>
            <p:cNvSpPr/>
            <p:nvPr/>
          </p:nvSpPr>
          <p:spPr>
            <a:xfrm>
              <a:off x="4154916" y="4840364"/>
              <a:ext cx="1863" cy="3959"/>
            </a:xfrm>
            <a:custGeom>
              <a:avLst/>
              <a:gdLst/>
              <a:ahLst/>
              <a:cxnLst/>
              <a:rect l="l" t="t" r="r" b="b"/>
              <a:pathLst>
                <a:path w="8" h="17" extrusionOk="0">
                  <a:moveTo>
                    <a:pt x="8" y="1"/>
                  </a:moveTo>
                  <a:lnTo>
                    <a:pt x="4" y="10"/>
                  </a:lnTo>
                  <a:lnTo>
                    <a:pt x="4" y="10"/>
                  </a:lnTo>
                  <a:cubicBezTo>
                    <a:pt x="5" y="8"/>
                    <a:pt x="8" y="6"/>
                    <a:pt x="8" y="1"/>
                  </a:cubicBezTo>
                  <a:close/>
                  <a:moveTo>
                    <a:pt x="4" y="10"/>
                  </a:moveTo>
                  <a:cubicBezTo>
                    <a:pt x="2" y="12"/>
                    <a:pt x="1" y="13"/>
                    <a:pt x="1" y="16"/>
                  </a:cubicBezTo>
                  <a:lnTo>
                    <a:pt x="4" y="1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3887096" y="4840364"/>
              <a:ext cx="363304" cy="171172"/>
            </a:xfrm>
            <a:custGeom>
              <a:avLst/>
              <a:gdLst/>
              <a:ahLst/>
              <a:cxnLst/>
              <a:rect l="l" t="t" r="r" b="b"/>
              <a:pathLst>
                <a:path w="1560" h="735" extrusionOk="0">
                  <a:moveTo>
                    <a:pt x="64" y="1"/>
                  </a:moveTo>
                  <a:lnTo>
                    <a:pt x="0" y="146"/>
                  </a:lnTo>
                  <a:lnTo>
                    <a:pt x="1496" y="734"/>
                  </a:lnTo>
                  <a:lnTo>
                    <a:pt x="1560" y="598"/>
                  </a:lnTo>
                  <a:lnTo>
                    <a:pt x="538" y="189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3901768" y="4807993"/>
              <a:ext cx="119238" cy="76387"/>
            </a:xfrm>
            <a:custGeom>
              <a:avLst/>
              <a:gdLst/>
              <a:ahLst/>
              <a:cxnLst/>
              <a:rect l="l" t="t" r="r" b="b"/>
              <a:pathLst>
                <a:path w="512" h="328" extrusionOk="0">
                  <a:moveTo>
                    <a:pt x="306" y="1"/>
                  </a:moveTo>
                  <a:cubicBezTo>
                    <a:pt x="61" y="1"/>
                    <a:pt x="1" y="140"/>
                    <a:pt x="1" y="140"/>
                  </a:cubicBezTo>
                  <a:lnTo>
                    <a:pt x="475" y="328"/>
                  </a:lnTo>
                  <a:cubicBezTo>
                    <a:pt x="511" y="242"/>
                    <a:pt x="511" y="162"/>
                    <a:pt x="505" y="112"/>
                  </a:cubicBezTo>
                  <a:cubicBezTo>
                    <a:pt x="498" y="69"/>
                    <a:pt x="484" y="40"/>
                    <a:pt x="475" y="26"/>
                  </a:cubicBezTo>
                  <a:lnTo>
                    <a:pt x="475" y="19"/>
                  </a:lnTo>
                  <a:cubicBezTo>
                    <a:pt x="411" y="6"/>
                    <a:pt x="355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2" name="Google Shape;2352;p51"/>
            <p:cNvSpPr/>
            <p:nvPr/>
          </p:nvSpPr>
          <p:spPr>
            <a:xfrm>
              <a:off x="4012389" y="4817075"/>
              <a:ext cx="261300" cy="162555"/>
            </a:xfrm>
            <a:custGeom>
              <a:avLst/>
              <a:gdLst/>
              <a:ahLst/>
              <a:cxnLst/>
              <a:rect l="l" t="t" r="r" b="b"/>
              <a:pathLst>
                <a:path w="1122" h="698" extrusionOk="0">
                  <a:moveTo>
                    <a:pt x="388" y="1"/>
                  </a:moveTo>
                  <a:cubicBezTo>
                    <a:pt x="368" y="1"/>
                    <a:pt x="345" y="8"/>
                    <a:pt x="325" y="8"/>
                  </a:cubicBezTo>
                  <a:lnTo>
                    <a:pt x="345" y="87"/>
                  </a:lnTo>
                  <a:cubicBezTo>
                    <a:pt x="345" y="101"/>
                    <a:pt x="338" y="116"/>
                    <a:pt x="318" y="123"/>
                  </a:cubicBezTo>
                  <a:lnTo>
                    <a:pt x="311" y="123"/>
                  </a:lnTo>
                  <a:cubicBezTo>
                    <a:pt x="295" y="123"/>
                    <a:pt x="281" y="116"/>
                    <a:pt x="281" y="101"/>
                  </a:cubicBezTo>
                  <a:lnTo>
                    <a:pt x="259" y="8"/>
                  </a:lnTo>
                  <a:lnTo>
                    <a:pt x="188" y="8"/>
                  </a:lnTo>
                  <a:lnTo>
                    <a:pt x="209" y="80"/>
                  </a:lnTo>
                  <a:cubicBezTo>
                    <a:pt x="209" y="94"/>
                    <a:pt x="202" y="116"/>
                    <a:pt x="181" y="116"/>
                  </a:cubicBezTo>
                  <a:cubicBezTo>
                    <a:pt x="181" y="123"/>
                    <a:pt x="181" y="123"/>
                    <a:pt x="173" y="123"/>
                  </a:cubicBezTo>
                  <a:cubicBezTo>
                    <a:pt x="159" y="123"/>
                    <a:pt x="145" y="110"/>
                    <a:pt x="145" y="94"/>
                  </a:cubicBezTo>
                  <a:lnTo>
                    <a:pt x="123" y="15"/>
                  </a:lnTo>
                  <a:lnTo>
                    <a:pt x="109" y="15"/>
                  </a:lnTo>
                  <a:cubicBezTo>
                    <a:pt x="36" y="23"/>
                    <a:pt x="30" y="73"/>
                    <a:pt x="30" y="73"/>
                  </a:cubicBezTo>
                  <a:cubicBezTo>
                    <a:pt x="36" y="123"/>
                    <a:pt x="36" y="203"/>
                    <a:pt x="0" y="289"/>
                  </a:cubicBezTo>
                  <a:lnTo>
                    <a:pt x="1022" y="698"/>
                  </a:lnTo>
                  <a:cubicBezTo>
                    <a:pt x="1108" y="548"/>
                    <a:pt x="1122" y="353"/>
                    <a:pt x="1108" y="296"/>
                  </a:cubicBezTo>
                  <a:cubicBezTo>
                    <a:pt x="1108" y="289"/>
                    <a:pt x="1108" y="282"/>
                    <a:pt x="1101" y="273"/>
                  </a:cubicBezTo>
                  <a:lnTo>
                    <a:pt x="1101" y="266"/>
                  </a:lnTo>
                  <a:cubicBezTo>
                    <a:pt x="1094" y="260"/>
                    <a:pt x="1087" y="253"/>
                    <a:pt x="1087" y="253"/>
                  </a:cubicBezTo>
                  <a:cubicBezTo>
                    <a:pt x="1065" y="239"/>
                    <a:pt x="1028" y="239"/>
                    <a:pt x="978" y="216"/>
                  </a:cubicBezTo>
                  <a:cubicBezTo>
                    <a:pt x="899" y="187"/>
                    <a:pt x="835" y="130"/>
                    <a:pt x="785" y="73"/>
                  </a:cubicBezTo>
                  <a:cubicBezTo>
                    <a:pt x="763" y="44"/>
                    <a:pt x="742" y="23"/>
                    <a:pt x="713" y="15"/>
                  </a:cubicBezTo>
                  <a:cubicBezTo>
                    <a:pt x="713" y="8"/>
                    <a:pt x="706" y="8"/>
                    <a:pt x="699" y="8"/>
                  </a:cubicBezTo>
                  <a:cubicBezTo>
                    <a:pt x="690" y="1"/>
                    <a:pt x="683" y="1"/>
                    <a:pt x="677" y="1"/>
                  </a:cubicBezTo>
                  <a:lnTo>
                    <a:pt x="590" y="1"/>
                  </a:lnTo>
                  <a:lnTo>
                    <a:pt x="620" y="94"/>
                  </a:lnTo>
                  <a:lnTo>
                    <a:pt x="620" y="101"/>
                  </a:lnTo>
                  <a:cubicBezTo>
                    <a:pt x="620" y="110"/>
                    <a:pt x="613" y="110"/>
                    <a:pt x="613" y="116"/>
                  </a:cubicBezTo>
                  <a:cubicBezTo>
                    <a:pt x="604" y="123"/>
                    <a:pt x="597" y="130"/>
                    <a:pt x="590" y="130"/>
                  </a:cubicBezTo>
                  <a:lnTo>
                    <a:pt x="583" y="130"/>
                  </a:lnTo>
                  <a:cubicBezTo>
                    <a:pt x="570" y="130"/>
                    <a:pt x="554" y="123"/>
                    <a:pt x="554" y="110"/>
                  </a:cubicBezTo>
                  <a:lnTo>
                    <a:pt x="526" y="1"/>
                  </a:lnTo>
                  <a:lnTo>
                    <a:pt x="454" y="1"/>
                  </a:lnTo>
                  <a:lnTo>
                    <a:pt x="475" y="87"/>
                  </a:lnTo>
                  <a:cubicBezTo>
                    <a:pt x="483" y="101"/>
                    <a:pt x="475" y="123"/>
                    <a:pt x="454" y="123"/>
                  </a:cubicBezTo>
                  <a:cubicBezTo>
                    <a:pt x="454" y="130"/>
                    <a:pt x="447" y="130"/>
                    <a:pt x="447" y="130"/>
                  </a:cubicBezTo>
                  <a:cubicBezTo>
                    <a:pt x="432" y="130"/>
                    <a:pt x="418" y="116"/>
                    <a:pt x="418" y="101"/>
                  </a:cubicBezTo>
                  <a:lnTo>
                    <a:pt x="388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4144902" y="4782142"/>
              <a:ext cx="50537" cy="38426"/>
            </a:xfrm>
            <a:custGeom>
              <a:avLst/>
              <a:gdLst/>
              <a:ahLst/>
              <a:cxnLst/>
              <a:rect l="l" t="t" r="r" b="b"/>
              <a:pathLst>
                <a:path w="217" h="165" extrusionOk="0">
                  <a:moveTo>
                    <a:pt x="101" y="1"/>
                  </a:moveTo>
                  <a:cubicBezTo>
                    <a:pt x="78" y="8"/>
                    <a:pt x="57" y="28"/>
                    <a:pt x="21" y="44"/>
                  </a:cubicBezTo>
                  <a:cubicBezTo>
                    <a:pt x="14" y="44"/>
                    <a:pt x="7" y="51"/>
                    <a:pt x="1" y="51"/>
                  </a:cubicBezTo>
                  <a:lnTo>
                    <a:pt x="21" y="151"/>
                  </a:lnTo>
                  <a:lnTo>
                    <a:pt x="108" y="151"/>
                  </a:lnTo>
                  <a:cubicBezTo>
                    <a:pt x="114" y="151"/>
                    <a:pt x="121" y="151"/>
                    <a:pt x="130" y="158"/>
                  </a:cubicBezTo>
                  <a:cubicBezTo>
                    <a:pt x="137" y="158"/>
                    <a:pt x="144" y="158"/>
                    <a:pt x="144" y="165"/>
                  </a:cubicBezTo>
                  <a:cubicBezTo>
                    <a:pt x="216" y="101"/>
                    <a:pt x="187" y="2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4168190" y="4782142"/>
              <a:ext cx="6987" cy="233"/>
            </a:xfrm>
            <a:custGeom>
              <a:avLst/>
              <a:gdLst/>
              <a:ahLst/>
              <a:cxnLst/>
              <a:rect l="l" t="t" r="r" b="b"/>
              <a:pathLst>
                <a:path w="30" h="1" fill="none" extrusionOk="0">
                  <a:moveTo>
                    <a:pt x="30" y="1"/>
                  </a:moveTo>
                  <a:lnTo>
                    <a:pt x="14" y="1"/>
                  </a:ln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5" name="Google Shape;2355;p51"/>
            <p:cNvSpPr/>
            <p:nvPr/>
          </p:nvSpPr>
          <p:spPr>
            <a:xfrm>
              <a:off x="4114859" y="4798677"/>
              <a:ext cx="14905" cy="1863"/>
            </a:xfrm>
            <a:custGeom>
              <a:avLst/>
              <a:gdLst/>
              <a:ahLst/>
              <a:cxnLst/>
              <a:rect l="l" t="t" r="r" b="b"/>
              <a:pathLst>
                <a:path w="64" h="8" fill="none" extrusionOk="0">
                  <a:moveTo>
                    <a:pt x="0" y="7"/>
                  </a:moveTo>
                  <a:lnTo>
                    <a:pt x="14" y="7"/>
                  </a:lnTo>
                  <a:cubicBezTo>
                    <a:pt x="21" y="7"/>
                    <a:pt x="35" y="7"/>
                    <a:pt x="43" y="0"/>
                  </a:cubicBezTo>
                  <a:lnTo>
                    <a:pt x="64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6" name="Google Shape;2356;p51"/>
            <p:cNvSpPr/>
            <p:nvPr/>
          </p:nvSpPr>
          <p:spPr>
            <a:xfrm>
              <a:off x="4052446" y="4803801"/>
              <a:ext cx="15603" cy="1863"/>
            </a:xfrm>
            <a:custGeom>
              <a:avLst/>
              <a:gdLst/>
              <a:ahLst/>
              <a:cxnLst/>
              <a:rect l="l" t="t" r="r" b="b"/>
              <a:pathLst>
                <a:path w="67" h="8" fill="none" extrusionOk="0">
                  <a:moveTo>
                    <a:pt x="66" y="1"/>
                  </a:moveTo>
                  <a:cubicBezTo>
                    <a:pt x="44" y="1"/>
                    <a:pt x="23" y="1"/>
                    <a:pt x="1" y="8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4012389" y="4803801"/>
              <a:ext cx="25385" cy="10480"/>
            </a:xfrm>
            <a:custGeom>
              <a:avLst/>
              <a:gdLst/>
              <a:ahLst/>
              <a:cxnLst/>
              <a:rect l="l" t="t" r="r" b="b"/>
              <a:pathLst>
                <a:path w="109" h="45" fill="none" extrusionOk="0">
                  <a:moveTo>
                    <a:pt x="0" y="44"/>
                  </a:moveTo>
                  <a:cubicBezTo>
                    <a:pt x="0" y="44"/>
                    <a:pt x="16" y="1"/>
                    <a:pt x="87" y="8"/>
                  </a:cubicBezTo>
                  <a:lnTo>
                    <a:pt x="109" y="8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8" name="Google Shape;2358;p51"/>
            <p:cNvSpPr/>
            <p:nvPr/>
          </p:nvSpPr>
          <p:spPr>
            <a:xfrm>
              <a:off x="4084584" y="4802171"/>
              <a:ext cx="15138" cy="1863"/>
            </a:xfrm>
            <a:custGeom>
              <a:avLst/>
              <a:gdLst/>
              <a:ahLst/>
              <a:cxnLst/>
              <a:rect l="l" t="t" r="r" b="b"/>
              <a:pathLst>
                <a:path w="65" h="8" fill="none" extrusionOk="0">
                  <a:moveTo>
                    <a:pt x="65" y="1"/>
                  </a:moveTo>
                  <a:cubicBezTo>
                    <a:pt x="44" y="1"/>
                    <a:pt x="21" y="8"/>
                    <a:pt x="1" y="8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4036144" y="4792156"/>
              <a:ext cx="24919" cy="53797"/>
            </a:xfrm>
            <a:custGeom>
              <a:avLst/>
              <a:gdLst/>
              <a:ahLst/>
              <a:cxnLst/>
              <a:rect l="l" t="t" r="r" b="b"/>
              <a:pathLst>
                <a:path w="107" h="231" extrusionOk="0">
                  <a:moveTo>
                    <a:pt x="28" y="1"/>
                  </a:moveTo>
                  <a:cubicBezTo>
                    <a:pt x="7" y="8"/>
                    <a:pt x="0" y="22"/>
                    <a:pt x="0" y="44"/>
                  </a:cubicBezTo>
                  <a:lnTo>
                    <a:pt x="7" y="58"/>
                  </a:lnTo>
                  <a:lnTo>
                    <a:pt x="21" y="122"/>
                  </a:lnTo>
                  <a:lnTo>
                    <a:pt x="43" y="201"/>
                  </a:lnTo>
                  <a:cubicBezTo>
                    <a:pt x="43" y="217"/>
                    <a:pt x="57" y="230"/>
                    <a:pt x="71" y="230"/>
                  </a:cubicBezTo>
                  <a:cubicBezTo>
                    <a:pt x="79" y="230"/>
                    <a:pt x="79" y="230"/>
                    <a:pt x="79" y="223"/>
                  </a:cubicBezTo>
                  <a:cubicBezTo>
                    <a:pt x="100" y="223"/>
                    <a:pt x="107" y="201"/>
                    <a:pt x="107" y="187"/>
                  </a:cubicBezTo>
                  <a:lnTo>
                    <a:pt x="86" y="115"/>
                  </a:lnTo>
                  <a:lnTo>
                    <a:pt x="71" y="58"/>
                  </a:lnTo>
                  <a:lnTo>
                    <a:pt x="64" y="28"/>
                  </a:lnTo>
                  <a:cubicBezTo>
                    <a:pt x="64" y="15"/>
                    <a:pt x="50" y="1"/>
                    <a:pt x="36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0" name="Google Shape;2360;p51"/>
            <p:cNvSpPr/>
            <p:nvPr/>
          </p:nvSpPr>
          <p:spPr>
            <a:xfrm>
              <a:off x="4066186" y="4790293"/>
              <a:ext cx="26782" cy="55660"/>
            </a:xfrm>
            <a:custGeom>
              <a:avLst/>
              <a:gdLst/>
              <a:ahLst/>
              <a:cxnLst/>
              <a:rect l="l" t="t" r="r" b="b"/>
              <a:pathLst>
                <a:path w="115" h="239" extrusionOk="0">
                  <a:moveTo>
                    <a:pt x="28" y="0"/>
                  </a:moveTo>
                  <a:cubicBezTo>
                    <a:pt x="14" y="9"/>
                    <a:pt x="0" y="23"/>
                    <a:pt x="7" y="43"/>
                  </a:cubicBezTo>
                  <a:lnTo>
                    <a:pt x="7" y="59"/>
                  </a:lnTo>
                  <a:lnTo>
                    <a:pt x="28" y="123"/>
                  </a:lnTo>
                  <a:lnTo>
                    <a:pt x="50" y="216"/>
                  </a:lnTo>
                  <a:cubicBezTo>
                    <a:pt x="50" y="231"/>
                    <a:pt x="64" y="238"/>
                    <a:pt x="80" y="238"/>
                  </a:cubicBezTo>
                  <a:lnTo>
                    <a:pt x="87" y="238"/>
                  </a:lnTo>
                  <a:cubicBezTo>
                    <a:pt x="107" y="231"/>
                    <a:pt x="114" y="216"/>
                    <a:pt x="114" y="202"/>
                  </a:cubicBezTo>
                  <a:lnTo>
                    <a:pt x="94" y="123"/>
                  </a:lnTo>
                  <a:lnTo>
                    <a:pt x="80" y="59"/>
                  </a:lnTo>
                  <a:lnTo>
                    <a:pt x="64" y="23"/>
                  </a:lnTo>
                  <a:cubicBezTo>
                    <a:pt x="64" y="9"/>
                    <a:pt x="50" y="0"/>
                    <a:pt x="37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4096228" y="4788663"/>
              <a:ext cx="28878" cy="58921"/>
            </a:xfrm>
            <a:custGeom>
              <a:avLst/>
              <a:gdLst/>
              <a:ahLst/>
              <a:cxnLst/>
              <a:rect l="l" t="t" r="r" b="b"/>
              <a:pathLst>
                <a:path w="124" h="253" extrusionOk="0">
                  <a:moveTo>
                    <a:pt x="28" y="0"/>
                  </a:moveTo>
                  <a:cubicBezTo>
                    <a:pt x="15" y="0"/>
                    <a:pt x="1" y="23"/>
                    <a:pt x="8" y="37"/>
                  </a:cubicBezTo>
                  <a:lnTo>
                    <a:pt x="15" y="59"/>
                  </a:lnTo>
                  <a:lnTo>
                    <a:pt x="28" y="123"/>
                  </a:lnTo>
                  <a:lnTo>
                    <a:pt x="58" y="223"/>
                  </a:lnTo>
                  <a:cubicBezTo>
                    <a:pt x="58" y="238"/>
                    <a:pt x="72" y="252"/>
                    <a:pt x="87" y="252"/>
                  </a:cubicBezTo>
                  <a:cubicBezTo>
                    <a:pt x="87" y="252"/>
                    <a:pt x="94" y="252"/>
                    <a:pt x="94" y="245"/>
                  </a:cubicBezTo>
                  <a:cubicBezTo>
                    <a:pt x="115" y="245"/>
                    <a:pt x="123" y="223"/>
                    <a:pt x="115" y="209"/>
                  </a:cubicBezTo>
                  <a:lnTo>
                    <a:pt x="94" y="123"/>
                  </a:lnTo>
                  <a:lnTo>
                    <a:pt x="80" y="50"/>
                  </a:lnTo>
                  <a:lnTo>
                    <a:pt x="72" y="23"/>
                  </a:lnTo>
                  <a:cubicBezTo>
                    <a:pt x="65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2" name="Google Shape;2362;p51"/>
            <p:cNvSpPr/>
            <p:nvPr/>
          </p:nvSpPr>
          <p:spPr>
            <a:xfrm>
              <a:off x="4128134" y="4785403"/>
              <a:ext cx="28645" cy="62181"/>
            </a:xfrm>
            <a:custGeom>
              <a:avLst/>
              <a:gdLst/>
              <a:ahLst/>
              <a:cxnLst/>
              <a:rect l="l" t="t" r="r" b="b"/>
              <a:pathLst>
                <a:path w="123" h="267" extrusionOk="0">
                  <a:moveTo>
                    <a:pt x="29" y="1"/>
                  </a:moveTo>
                  <a:cubicBezTo>
                    <a:pt x="7" y="7"/>
                    <a:pt x="0" y="21"/>
                    <a:pt x="0" y="44"/>
                  </a:cubicBezTo>
                  <a:lnTo>
                    <a:pt x="7" y="57"/>
                  </a:lnTo>
                  <a:lnTo>
                    <a:pt x="29" y="137"/>
                  </a:lnTo>
                  <a:lnTo>
                    <a:pt x="57" y="246"/>
                  </a:lnTo>
                  <a:cubicBezTo>
                    <a:pt x="57" y="259"/>
                    <a:pt x="73" y="266"/>
                    <a:pt x="86" y="266"/>
                  </a:cubicBezTo>
                  <a:lnTo>
                    <a:pt x="93" y="266"/>
                  </a:lnTo>
                  <a:cubicBezTo>
                    <a:pt x="100" y="266"/>
                    <a:pt x="107" y="259"/>
                    <a:pt x="116" y="252"/>
                  </a:cubicBezTo>
                  <a:lnTo>
                    <a:pt x="123" y="237"/>
                  </a:lnTo>
                  <a:lnTo>
                    <a:pt x="123" y="230"/>
                  </a:lnTo>
                  <a:lnTo>
                    <a:pt x="93" y="137"/>
                  </a:lnTo>
                  <a:lnTo>
                    <a:pt x="73" y="37"/>
                  </a:lnTo>
                  <a:lnTo>
                    <a:pt x="64" y="30"/>
                  </a:lnTo>
                  <a:cubicBezTo>
                    <a:pt x="64" y="14"/>
                    <a:pt x="50" y="1"/>
                    <a:pt x="36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4154916" y="4840364"/>
              <a:ext cx="1863" cy="3959"/>
            </a:xfrm>
            <a:custGeom>
              <a:avLst/>
              <a:gdLst/>
              <a:ahLst/>
              <a:cxnLst/>
              <a:rect l="l" t="t" r="r" b="b"/>
              <a:pathLst>
                <a:path w="8" h="17" extrusionOk="0">
                  <a:moveTo>
                    <a:pt x="8" y="1"/>
                  </a:moveTo>
                  <a:lnTo>
                    <a:pt x="4" y="10"/>
                  </a:lnTo>
                  <a:lnTo>
                    <a:pt x="4" y="10"/>
                  </a:lnTo>
                  <a:cubicBezTo>
                    <a:pt x="5" y="8"/>
                    <a:pt x="8" y="6"/>
                    <a:pt x="8" y="1"/>
                  </a:cubicBezTo>
                  <a:close/>
                  <a:moveTo>
                    <a:pt x="4" y="10"/>
                  </a:moveTo>
                  <a:cubicBezTo>
                    <a:pt x="2" y="12"/>
                    <a:pt x="1" y="13"/>
                    <a:pt x="1" y="16"/>
                  </a:cubicBezTo>
                  <a:lnTo>
                    <a:pt x="4" y="1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4" name="Google Shape;2364;p51"/>
            <p:cNvSpPr/>
            <p:nvPr/>
          </p:nvSpPr>
          <p:spPr>
            <a:xfrm>
              <a:off x="4774161" y="4699933"/>
              <a:ext cx="134376" cy="176063"/>
            </a:xfrm>
            <a:custGeom>
              <a:avLst/>
              <a:gdLst/>
              <a:ahLst/>
              <a:cxnLst/>
              <a:rect l="l" t="t" r="r" b="b"/>
              <a:pathLst>
                <a:path w="577" h="756" extrusionOk="0">
                  <a:moveTo>
                    <a:pt x="0" y="0"/>
                  </a:moveTo>
                  <a:lnTo>
                    <a:pt x="29" y="518"/>
                  </a:lnTo>
                  <a:cubicBezTo>
                    <a:pt x="36" y="511"/>
                    <a:pt x="36" y="511"/>
                    <a:pt x="43" y="511"/>
                  </a:cubicBezTo>
                  <a:lnTo>
                    <a:pt x="50" y="511"/>
                  </a:lnTo>
                  <a:cubicBezTo>
                    <a:pt x="93" y="518"/>
                    <a:pt x="152" y="583"/>
                    <a:pt x="109" y="663"/>
                  </a:cubicBezTo>
                  <a:cubicBezTo>
                    <a:pt x="136" y="663"/>
                    <a:pt x="166" y="676"/>
                    <a:pt x="195" y="690"/>
                  </a:cubicBezTo>
                  <a:cubicBezTo>
                    <a:pt x="259" y="726"/>
                    <a:pt x="345" y="756"/>
                    <a:pt x="431" y="756"/>
                  </a:cubicBezTo>
                  <a:lnTo>
                    <a:pt x="474" y="756"/>
                  </a:lnTo>
                  <a:cubicBezTo>
                    <a:pt x="481" y="749"/>
                    <a:pt x="490" y="749"/>
                    <a:pt x="497" y="749"/>
                  </a:cubicBezTo>
                  <a:lnTo>
                    <a:pt x="540" y="749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CCCCCC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4641881" y="4892763"/>
              <a:ext cx="28645" cy="33536"/>
            </a:xfrm>
            <a:custGeom>
              <a:avLst/>
              <a:gdLst/>
              <a:ahLst/>
              <a:cxnLst/>
              <a:rect l="l" t="t" r="r" b="b"/>
              <a:pathLst>
                <a:path w="123" h="144" extrusionOk="0">
                  <a:moveTo>
                    <a:pt x="87" y="0"/>
                  </a:moveTo>
                  <a:cubicBezTo>
                    <a:pt x="80" y="0"/>
                    <a:pt x="73" y="0"/>
                    <a:pt x="66" y="7"/>
                  </a:cubicBezTo>
                  <a:cubicBezTo>
                    <a:pt x="1" y="28"/>
                    <a:pt x="7" y="71"/>
                    <a:pt x="7" y="71"/>
                  </a:cubicBezTo>
                  <a:cubicBezTo>
                    <a:pt x="14" y="86"/>
                    <a:pt x="37" y="107"/>
                    <a:pt x="57" y="143"/>
                  </a:cubicBezTo>
                  <a:cubicBezTo>
                    <a:pt x="57" y="143"/>
                    <a:pt x="44" y="93"/>
                    <a:pt x="116" y="57"/>
                  </a:cubicBezTo>
                  <a:cubicBezTo>
                    <a:pt x="116" y="57"/>
                    <a:pt x="123" y="57"/>
                    <a:pt x="123" y="50"/>
                  </a:cubicBezTo>
                  <a:lnTo>
                    <a:pt x="8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4677280" y="4880653"/>
              <a:ext cx="21891" cy="18631"/>
            </a:xfrm>
            <a:custGeom>
              <a:avLst/>
              <a:gdLst/>
              <a:ahLst/>
              <a:cxnLst/>
              <a:rect l="l" t="t" r="r" b="b"/>
              <a:pathLst>
                <a:path w="94" h="80" extrusionOk="0">
                  <a:moveTo>
                    <a:pt x="57" y="0"/>
                  </a:moveTo>
                  <a:cubicBezTo>
                    <a:pt x="35" y="9"/>
                    <a:pt x="14" y="16"/>
                    <a:pt x="0" y="23"/>
                  </a:cubicBezTo>
                  <a:lnTo>
                    <a:pt x="35" y="80"/>
                  </a:lnTo>
                  <a:lnTo>
                    <a:pt x="43" y="73"/>
                  </a:lnTo>
                  <a:cubicBezTo>
                    <a:pt x="50" y="73"/>
                    <a:pt x="57" y="66"/>
                    <a:pt x="64" y="66"/>
                  </a:cubicBezTo>
                  <a:cubicBezTo>
                    <a:pt x="71" y="59"/>
                    <a:pt x="87" y="59"/>
                    <a:pt x="93" y="5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4705459" y="4867379"/>
              <a:ext cx="23755" cy="18631"/>
            </a:xfrm>
            <a:custGeom>
              <a:avLst/>
              <a:gdLst/>
              <a:ahLst/>
              <a:cxnLst/>
              <a:rect l="l" t="t" r="r" b="b"/>
              <a:pathLst>
                <a:path w="102" h="80" extrusionOk="0">
                  <a:moveTo>
                    <a:pt x="59" y="0"/>
                  </a:moveTo>
                  <a:cubicBezTo>
                    <a:pt x="36" y="7"/>
                    <a:pt x="16" y="23"/>
                    <a:pt x="0" y="30"/>
                  </a:cubicBezTo>
                  <a:lnTo>
                    <a:pt x="36" y="80"/>
                  </a:lnTo>
                  <a:cubicBezTo>
                    <a:pt x="59" y="73"/>
                    <a:pt x="79" y="66"/>
                    <a:pt x="102" y="5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4732241" y="4852474"/>
              <a:ext cx="25618" cy="21891"/>
            </a:xfrm>
            <a:custGeom>
              <a:avLst/>
              <a:gdLst/>
              <a:ahLst/>
              <a:cxnLst/>
              <a:rect l="l" t="t" r="r" b="b"/>
              <a:pathLst>
                <a:path w="110" h="94" extrusionOk="0">
                  <a:moveTo>
                    <a:pt x="58" y="1"/>
                  </a:moveTo>
                  <a:cubicBezTo>
                    <a:pt x="44" y="8"/>
                    <a:pt x="23" y="21"/>
                    <a:pt x="1" y="35"/>
                  </a:cubicBezTo>
                  <a:lnTo>
                    <a:pt x="44" y="94"/>
                  </a:lnTo>
                  <a:cubicBezTo>
                    <a:pt x="66" y="87"/>
                    <a:pt x="87" y="71"/>
                    <a:pt x="109" y="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4548261" y="4976137"/>
              <a:ext cx="376579" cy="35399"/>
            </a:xfrm>
            <a:custGeom>
              <a:avLst/>
              <a:gdLst/>
              <a:ahLst/>
              <a:cxnLst/>
              <a:rect l="l" t="t" r="r" b="b"/>
              <a:pathLst>
                <a:path w="1617" h="152" extrusionOk="0">
                  <a:moveTo>
                    <a:pt x="7" y="1"/>
                  </a:moveTo>
                  <a:lnTo>
                    <a:pt x="1" y="151"/>
                  </a:lnTo>
                  <a:lnTo>
                    <a:pt x="1603" y="151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4549891" y="4907435"/>
              <a:ext cx="119238" cy="68935"/>
            </a:xfrm>
            <a:custGeom>
              <a:avLst/>
              <a:gdLst/>
              <a:ahLst/>
              <a:cxnLst/>
              <a:rect l="l" t="t" r="r" b="b"/>
              <a:pathLst>
                <a:path w="512" h="296" extrusionOk="0">
                  <a:moveTo>
                    <a:pt x="396" y="1"/>
                  </a:moveTo>
                  <a:cubicBezTo>
                    <a:pt x="0" y="73"/>
                    <a:pt x="0" y="296"/>
                    <a:pt x="0" y="296"/>
                  </a:cubicBezTo>
                  <a:lnTo>
                    <a:pt x="511" y="296"/>
                  </a:lnTo>
                  <a:cubicBezTo>
                    <a:pt x="511" y="196"/>
                    <a:pt x="482" y="130"/>
                    <a:pt x="452" y="80"/>
                  </a:cubicBezTo>
                  <a:cubicBezTo>
                    <a:pt x="432" y="44"/>
                    <a:pt x="409" y="23"/>
                    <a:pt x="402" y="8"/>
                  </a:cubicBezTo>
                  <a:cubicBezTo>
                    <a:pt x="396" y="8"/>
                    <a:pt x="396" y="1"/>
                    <a:pt x="396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4651895" y="4854104"/>
              <a:ext cx="278301" cy="122266"/>
            </a:xfrm>
            <a:custGeom>
              <a:avLst/>
              <a:gdLst/>
              <a:ahLst/>
              <a:cxnLst/>
              <a:rect l="l" t="t" r="r" b="b"/>
              <a:pathLst>
                <a:path w="1195" h="525" extrusionOk="0">
                  <a:moveTo>
                    <a:pt x="634" y="1"/>
                  </a:moveTo>
                  <a:cubicBezTo>
                    <a:pt x="611" y="1"/>
                    <a:pt x="591" y="7"/>
                    <a:pt x="568" y="14"/>
                  </a:cubicBezTo>
                  <a:cubicBezTo>
                    <a:pt x="561" y="14"/>
                    <a:pt x="548" y="21"/>
                    <a:pt x="541" y="21"/>
                  </a:cubicBezTo>
                  <a:cubicBezTo>
                    <a:pt x="532" y="28"/>
                    <a:pt x="525" y="28"/>
                    <a:pt x="511" y="37"/>
                  </a:cubicBezTo>
                  <a:lnTo>
                    <a:pt x="568" y="107"/>
                  </a:lnTo>
                  <a:cubicBezTo>
                    <a:pt x="568" y="114"/>
                    <a:pt x="575" y="114"/>
                    <a:pt x="575" y="114"/>
                  </a:cubicBezTo>
                  <a:lnTo>
                    <a:pt x="575" y="137"/>
                  </a:lnTo>
                  <a:cubicBezTo>
                    <a:pt x="575" y="144"/>
                    <a:pt x="568" y="151"/>
                    <a:pt x="561" y="158"/>
                  </a:cubicBezTo>
                  <a:lnTo>
                    <a:pt x="541" y="158"/>
                  </a:lnTo>
                  <a:cubicBezTo>
                    <a:pt x="532" y="158"/>
                    <a:pt x="525" y="158"/>
                    <a:pt x="518" y="144"/>
                  </a:cubicBezTo>
                  <a:lnTo>
                    <a:pt x="454" y="57"/>
                  </a:lnTo>
                  <a:cubicBezTo>
                    <a:pt x="432" y="64"/>
                    <a:pt x="411" y="80"/>
                    <a:pt x="389" y="87"/>
                  </a:cubicBezTo>
                  <a:lnTo>
                    <a:pt x="439" y="158"/>
                  </a:lnTo>
                  <a:cubicBezTo>
                    <a:pt x="454" y="173"/>
                    <a:pt x="446" y="194"/>
                    <a:pt x="432" y="201"/>
                  </a:cubicBezTo>
                  <a:cubicBezTo>
                    <a:pt x="425" y="209"/>
                    <a:pt x="425" y="209"/>
                    <a:pt x="418" y="209"/>
                  </a:cubicBezTo>
                  <a:cubicBezTo>
                    <a:pt x="403" y="209"/>
                    <a:pt x="396" y="201"/>
                    <a:pt x="389" y="194"/>
                  </a:cubicBezTo>
                  <a:lnTo>
                    <a:pt x="332" y="114"/>
                  </a:lnTo>
                  <a:cubicBezTo>
                    <a:pt x="309" y="123"/>
                    <a:pt x="289" y="130"/>
                    <a:pt x="266" y="137"/>
                  </a:cubicBezTo>
                  <a:lnTo>
                    <a:pt x="309" y="201"/>
                  </a:lnTo>
                  <a:cubicBezTo>
                    <a:pt x="325" y="216"/>
                    <a:pt x="316" y="237"/>
                    <a:pt x="303" y="252"/>
                  </a:cubicBezTo>
                  <a:lnTo>
                    <a:pt x="289" y="252"/>
                  </a:lnTo>
                  <a:cubicBezTo>
                    <a:pt x="273" y="252"/>
                    <a:pt x="266" y="252"/>
                    <a:pt x="259" y="237"/>
                  </a:cubicBezTo>
                  <a:lnTo>
                    <a:pt x="202" y="166"/>
                  </a:lnTo>
                  <a:cubicBezTo>
                    <a:pt x="196" y="173"/>
                    <a:pt x="180" y="173"/>
                    <a:pt x="173" y="180"/>
                  </a:cubicBezTo>
                  <a:cubicBezTo>
                    <a:pt x="166" y="180"/>
                    <a:pt x="159" y="187"/>
                    <a:pt x="152" y="187"/>
                  </a:cubicBezTo>
                  <a:lnTo>
                    <a:pt x="144" y="194"/>
                  </a:lnTo>
                  <a:lnTo>
                    <a:pt x="187" y="252"/>
                  </a:lnTo>
                  <a:cubicBezTo>
                    <a:pt x="196" y="266"/>
                    <a:pt x="196" y="287"/>
                    <a:pt x="180" y="296"/>
                  </a:cubicBezTo>
                  <a:cubicBezTo>
                    <a:pt x="173" y="302"/>
                    <a:pt x="166" y="302"/>
                    <a:pt x="159" y="302"/>
                  </a:cubicBezTo>
                  <a:cubicBezTo>
                    <a:pt x="152" y="302"/>
                    <a:pt x="137" y="296"/>
                    <a:pt x="130" y="287"/>
                  </a:cubicBezTo>
                  <a:lnTo>
                    <a:pt x="87" y="216"/>
                  </a:lnTo>
                  <a:lnTo>
                    <a:pt x="80" y="216"/>
                  </a:lnTo>
                  <a:cubicBezTo>
                    <a:pt x="80" y="223"/>
                    <a:pt x="73" y="223"/>
                    <a:pt x="73" y="223"/>
                  </a:cubicBezTo>
                  <a:cubicBezTo>
                    <a:pt x="1" y="259"/>
                    <a:pt x="14" y="309"/>
                    <a:pt x="14" y="309"/>
                  </a:cubicBezTo>
                  <a:cubicBezTo>
                    <a:pt x="44" y="359"/>
                    <a:pt x="73" y="425"/>
                    <a:pt x="73" y="525"/>
                  </a:cubicBezTo>
                  <a:lnTo>
                    <a:pt x="1172" y="525"/>
                  </a:lnTo>
                  <a:cubicBezTo>
                    <a:pt x="1194" y="352"/>
                    <a:pt x="1136" y="173"/>
                    <a:pt x="1101" y="114"/>
                  </a:cubicBezTo>
                  <a:cubicBezTo>
                    <a:pt x="1101" y="114"/>
                    <a:pt x="1093" y="107"/>
                    <a:pt x="1093" y="101"/>
                  </a:cubicBezTo>
                  <a:cubicBezTo>
                    <a:pt x="1093" y="101"/>
                    <a:pt x="1086" y="101"/>
                    <a:pt x="1086" y="94"/>
                  </a:cubicBezTo>
                  <a:lnTo>
                    <a:pt x="1079" y="94"/>
                  </a:lnTo>
                  <a:lnTo>
                    <a:pt x="1072" y="87"/>
                  </a:lnTo>
                  <a:lnTo>
                    <a:pt x="1022" y="87"/>
                  </a:lnTo>
                  <a:cubicBezTo>
                    <a:pt x="1015" y="87"/>
                    <a:pt x="1006" y="87"/>
                    <a:pt x="999" y="94"/>
                  </a:cubicBezTo>
                  <a:lnTo>
                    <a:pt x="956" y="94"/>
                  </a:lnTo>
                  <a:cubicBezTo>
                    <a:pt x="870" y="94"/>
                    <a:pt x="784" y="64"/>
                    <a:pt x="720" y="28"/>
                  </a:cubicBezTo>
                  <a:cubicBezTo>
                    <a:pt x="691" y="14"/>
                    <a:pt x="661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4891303" y="4874132"/>
              <a:ext cx="7220" cy="233"/>
            </a:xfrm>
            <a:custGeom>
              <a:avLst/>
              <a:gdLst/>
              <a:ahLst/>
              <a:cxnLst/>
              <a:rect l="l" t="t" r="r" b="b"/>
              <a:pathLst>
                <a:path w="31" h="1" fill="none" extrusionOk="0">
                  <a:moveTo>
                    <a:pt x="1" y="1"/>
                  </a:moveTo>
                  <a:lnTo>
                    <a:pt x="30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4677280" y="4880653"/>
              <a:ext cx="13507" cy="5356"/>
            </a:xfrm>
            <a:custGeom>
              <a:avLst/>
              <a:gdLst/>
              <a:ahLst/>
              <a:cxnLst/>
              <a:rect l="l" t="t" r="r" b="b"/>
              <a:pathLst>
                <a:path w="58" h="23" fill="none" extrusionOk="0">
                  <a:moveTo>
                    <a:pt x="57" y="0"/>
                  </a:moveTo>
                  <a:cubicBezTo>
                    <a:pt x="35" y="9"/>
                    <a:pt x="14" y="16"/>
                    <a:pt x="0" y="23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4732241" y="4852474"/>
              <a:ext cx="13507" cy="8384"/>
            </a:xfrm>
            <a:custGeom>
              <a:avLst/>
              <a:gdLst/>
              <a:ahLst/>
              <a:cxnLst/>
              <a:rect l="l" t="t" r="r" b="b"/>
              <a:pathLst>
                <a:path w="58" h="36" fill="none" extrusionOk="0">
                  <a:moveTo>
                    <a:pt x="58" y="1"/>
                  </a:moveTo>
                  <a:cubicBezTo>
                    <a:pt x="44" y="8"/>
                    <a:pt x="23" y="21"/>
                    <a:pt x="1" y="35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4757626" y="4818705"/>
              <a:ext cx="51934" cy="44016"/>
            </a:xfrm>
            <a:custGeom>
              <a:avLst/>
              <a:gdLst/>
              <a:ahLst/>
              <a:cxnLst/>
              <a:rect l="l" t="t" r="r" b="b"/>
              <a:pathLst>
                <a:path w="223" h="189" extrusionOk="0">
                  <a:moveTo>
                    <a:pt x="114" y="1"/>
                  </a:moveTo>
                  <a:cubicBezTo>
                    <a:pt x="107" y="1"/>
                    <a:pt x="107" y="1"/>
                    <a:pt x="100" y="8"/>
                  </a:cubicBezTo>
                  <a:lnTo>
                    <a:pt x="94" y="8"/>
                  </a:lnTo>
                  <a:lnTo>
                    <a:pt x="87" y="16"/>
                  </a:lnTo>
                  <a:cubicBezTo>
                    <a:pt x="87" y="16"/>
                    <a:pt x="78" y="16"/>
                    <a:pt x="78" y="23"/>
                  </a:cubicBezTo>
                  <a:cubicBezTo>
                    <a:pt x="78" y="23"/>
                    <a:pt x="71" y="23"/>
                    <a:pt x="71" y="30"/>
                  </a:cubicBezTo>
                  <a:lnTo>
                    <a:pt x="50" y="51"/>
                  </a:lnTo>
                  <a:lnTo>
                    <a:pt x="28" y="73"/>
                  </a:lnTo>
                  <a:cubicBezTo>
                    <a:pt x="21" y="80"/>
                    <a:pt x="21" y="87"/>
                    <a:pt x="14" y="87"/>
                  </a:cubicBezTo>
                  <a:cubicBezTo>
                    <a:pt x="7" y="94"/>
                    <a:pt x="7" y="103"/>
                    <a:pt x="0" y="103"/>
                  </a:cubicBezTo>
                  <a:lnTo>
                    <a:pt x="57" y="189"/>
                  </a:lnTo>
                  <a:cubicBezTo>
                    <a:pt x="71" y="180"/>
                    <a:pt x="78" y="180"/>
                    <a:pt x="87" y="173"/>
                  </a:cubicBezTo>
                  <a:cubicBezTo>
                    <a:pt x="94" y="173"/>
                    <a:pt x="107" y="166"/>
                    <a:pt x="114" y="166"/>
                  </a:cubicBezTo>
                  <a:cubicBezTo>
                    <a:pt x="137" y="159"/>
                    <a:pt x="157" y="153"/>
                    <a:pt x="180" y="153"/>
                  </a:cubicBezTo>
                  <a:cubicBezTo>
                    <a:pt x="223" y="73"/>
                    <a:pt x="164" y="8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4779284" y="4820336"/>
              <a:ext cx="1863" cy="233"/>
            </a:xfrm>
            <a:custGeom>
              <a:avLst/>
              <a:gdLst/>
              <a:ahLst/>
              <a:cxnLst/>
              <a:rect l="l" t="t" r="r" b="b"/>
              <a:pathLst>
                <a:path w="8" h="1" fill="none" extrusionOk="0">
                  <a:moveTo>
                    <a:pt x="7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7" name="Google Shape;2377;p51"/>
            <p:cNvSpPr/>
            <p:nvPr/>
          </p:nvSpPr>
          <p:spPr>
            <a:xfrm>
              <a:off x="4769270" y="4825692"/>
              <a:ext cx="5124" cy="4891"/>
            </a:xfrm>
            <a:custGeom>
              <a:avLst/>
              <a:gdLst/>
              <a:ahLst/>
              <a:cxnLst/>
              <a:rect l="l" t="t" r="r" b="b"/>
              <a:pathLst>
                <a:path w="22" h="21" fill="none" extrusionOk="0">
                  <a:moveTo>
                    <a:pt x="21" y="0"/>
                  </a:moveTo>
                  <a:lnTo>
                    <a:pt x="0" y="2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4705459" y="4867379"/>
              <a:ext cx="13740" cy="6987"/>
            </a:xfrm>
            <a:custGeom>
              <a:avLst/>
              <a:gdLst/>
              <a:ahLst/>
              <a:cxnLst/>
              <a:rect l="l" t="t" r="r" b="b"/>
              <a:pathLst>
                <a:path w="59" h="30" fill="none" extrusionOk="0">
                  <a:moveTo>
                    <a:pt x="59" y="0"/>
                  </a:moveTo>
                  <a:cubicBezTo>
                    <a:pt x="36" y="7"/>
                    <a:pt x="16" y="23"/>
                    <a:pt x="0" y="30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4641881" y="4892763"/>
              <a:ext cx="20261" cy="16535"/>
            </a:xfrm>
            <a:custGeom>
              <a:avLst/>
              <a:gdLst/>
              <a:ahLst/>
              <a:cxnLst/>
              <a:rect l="l" t="t" r="r" b="b"/>
              <a:pathLst>
                <a:path w="87" h="71" fill="none" extrusionOk="0">
                  <a:moveTo>
                    <a:pt x="7" y="71"/>
                  </a:moveTo>
                  <a:cubicBezTo>
                    <a:pt x="7" y="71"/>
                    <a:pt x="1" y="28"/>
                    <a:pt x="66" y="7"/>
                  </a:cubicBezTo>
                  <a:cubicBezTo>
                    <a:pt x="73" y="0"/>
                    <a:pt x="80" y="0"/>
                    <a:pt x="87" y="0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4658649" y="4877393"/>
              <a:ext cx="38892" cy="47276"/>
            </a:xfrm>
            <a:custGeom>
              <a:avLst/>
              <a:gdLst/>
              <a:ahLst/>
              <a:cxnLst/>
              <a:rect l="l" t="t" r="r" b="b"/>
              <a:pathLst>
                <a:path w="167" h="203" extrusionOk="0">
                  <a:moveTo>
                    <a:pt x="37" y="1"/>
                  </a:moveTo>
                  <a:cubicBezTo>
                    <a:pt x="29" y="1"/>
                    <a:pt x="22" y="1"/>
                    <a:pt x="15" y="7"/>
                  </a:cubicBezTo>
                  <a:cubicBezTo>
                    <a:pt x="1" y="14"/>
                    <a:pt x="1" y="37"/>
                    <a:pt x="8" y="51"/>
                  </a:cubicBezTo>
                  <a:lnTo>
                    <a:pt x="15" y="66"/>
                  </a:lnTo>
                  <a:lnTo>
                    <a:pt x="51" y="116"/>
                  </a:lnTo>
                  <a:lnTo>
                    <a:pt x="58" y="116"/>
                  </a:lnTo>
                  <a:lnTo>
                    <a:pt x="101" y="187"/>
                  </a:lnTo>
                  <a:cubicBezTo>
                    <a:pt x="108" y="196"/>
                    <a:pt x="123" y="202"/>
                    <a:pt x="130" y="202"/>
                  </a:cubicBezTo>
                  <a:cubicBezTo>
                    <a:pt x="137" y="202"/>
                    <a:pt x="144" y="202"/>
                    <a:pt x="151" y="196"/>
                  </a:cubicBezTo>
                  <a:cubicBezTo>
                    <a:pt x="167" y="187"/>
                    <a:pt x="167" y="166"/>
                    <a:pt x="158" y="152"/>
                  </a:cubicBezTo>
                  <a:lnTo>
                    <a:pt x="115" y="94"/>
                  </a:lnTo>
                  <a:lnTo>
                    <a:pt x="80" y="37"/>
                  </a:lnTo>
                  <a:lnTo>
                    <a:pt x="58" y="14"/>
                  </a:lnTo>
                  <a:cubicBezTo>
                    <a:pt x="51" y="7"/>
                    <a:pt x="44" y="1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4685198" y="4864118"/>
              <a:ext cx="42386" cy="48906"/>
            </a:xfrm>
            <a:custGeom>
              <a:avLst/>
              <a:gdLst/>
              <a:ahLst/>
              <a:cxnLst/>
              <a:rect l="l" t="t" r="r" b="b"/>
              <a:pathLst>
                <a:path w="182" h="210" extrusionOk="0">
                  <a:moveTo>
                    <a:pt x="37" y="1"/>
                  </a:moveTo>
                  <a:cubicBezTo>
                    <a:pt x="30" y="1"/>
                    <a:pt x="23" y="1"/>
                    <a:pt x="23" y="8"/>
                  </a:cubicBezTo>
                  <a:cubicBezTo>
                    <a:pt x="9" y="14"/>
                    <a:pt x="1" y="37"/>
                    <a:pt x="16" y="51"/>
                  </a:cubicBezTo>
                  <a:lnTo>
                    <a:pt x="23" y="71"/>
                  </a:lnTo>
                  <a:lnTo>
                    <a:pt x="59" y="123"/>
                  </a:lnTo>
                  <a:lnTo>
                    <a:pt x="116" y="194"/>
                  </a:lnTo>
                  <a:cubicBezTo>
                    <a:pt x="123" y="209"/>
                    <a:pt x="130" y="209"/>
                    <a:pt x="146" y="209"/>
                  </a:cubicBezTo>
                  <a:lnTo>
                    <a:pt x="160" y="209"/>
                  </a:lnTo>
                  <a:cubicBezTo>
                    <a:pt x="173" y="194"/>
                    <a:pt x="182" y="173"/>
                    <a:pt x="166" y="158"/>
                  </a:cubicBezTo>
                  <a:lnTo>
                    <a:pt x="123" y="94"/>
                  </a:lnTo>
                  <a:lnTo>
                    <a:pt x="87" y="44"/>
                  </a:lnTo>
                  <a:lnTo>
                    <a:pt x="66" y="14"/>
                  </a:lnTo>
                  <a:cubicBezTo>
                    <a:pt x="59" y="8"/>
                    <a:pt x="53" y="1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4713843" y="4850611"/>
              <a:ext cx="44016" cy="52400"/>
            </a:xfrm>
            <a:custGeom>
              <a:avLst/>
              <a:gdLst/>
              <a:ahLst/>
              <a:cxnLst/>
              <a:rect l="l" t="t" r="r" b="b"/>
              <a:pathLst>
                <a:path w="189" h="225" extrusionOk="0">
                  <a:moveTo>
                    <a:pt x="37" y="0"/>
                  </a:moveTo>
                  <a:cubicBezTo>
                    <a:pt x="30" y="0"/>
                    <a:pt x="23" y="0"/>
                    <a:pt x="16" y="9"/>
                  </a:cubicBezTo>
                  <a:cubicBezTo>
                    <a:pt x="0" y="16"/>
                    <a:pt x="0" y="36"/>
                    <a:pt x="7" y="52"/>
                  </a:cubicBezTo>
                  <a:lnTo>
                    <a:pt x="23" y="72"/>
                  </a:lnTo>
                  <a:lnTo>
                    <a:pt x="66" y="129"/>
                  </a:lnTo>
                  <a:lnTo>
                    <a:pt x="123" y="209"/>
                  </a:lnTo>
                  <a:cubicBezTo>
                    <a:pt x="130" y="216"/>
                    <a:pt x="137" y="224"/>
                    <a:pt x="152" y="224"/>
                  </a:cubicBezTo>
                  <a:cubicBezTo>
                    <a:pt x="159" y="224"/>
                    <a:pt x="159" y="224"/>
                    <a:pt x="166" y="216"/>
                  </a:cubicBezTo>
                  <a:cubicBezTo>
                    <a:pt x="180" y="209"/>
                    <a:pt x="188" y="188"/>
                    <a:pt x="173" y="173"/>
                  </a:cubicBezTo>
                  <a:lnTo>
                    <a:pt x="123" y="102"/>
                  </a:lnTo>
                  <a:lnTo>
                    <a:pt x="80" y="43"/>
                  </a:lnTo>
                  <a:lnTo>
                    <a:pt x="59" y="16"/>
                  </a:lnTo>
                  <a:cubicBezTo>
                    <a:pt x="59" y="9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4740625" y="4837336"/>
              <a:ext cx="45413" cy="53564"/>
            </a:xfrm>
            <a:custGeom>
              <a:avLst/>
              <a:gdLst/>
              <a:ahLst/>
              <a:cxnLst/>
              <a:rect l="l" t="t" r="r" b="b"/>
              <a:pathLst>
                <a:path w="195" h="230" extrusionOk="0">
                  <a:moveTo>
                    <a:pt x="37" y="0"/>
                  </a:moveTo>
                  <a:cubicBezTo>
                    <a:pt x="30" y="0"/>
                    <a:pt x="22" y="0"/>
                    <a:pt x="22" y="7"/>
                  </a:cubicBezTo>
                  <a:cubicBezTo>
                    <a:pt x="8" y="14"/>
                    <a:pt x="1" y="36"/>
                    <a:pt x="15" y="50"/>
                  </a:cubicBezTo>
                  <a:lnTo>
                    <a:pt x="22" y="66"/>
                  </a:lnTo>
                  <a:lnTo>
                    <a:pt x="73" y="129"/>
                  </a:lnTo>
                  <a:lnTo>
                    <a:pt x="137" y="216"/>
                  </a:lnTo>
                  <a:cubicBezTo>
                    <a:pt x="144" y="230"/>
                    <a:pt x="151" y="230"/>
                    <a:pt x="160" y="230"/>
                  </a:cubicBezTo>
                  <a:lnTo>
                    <a:pt x="180" y="230"/>
                  </a:lnTo>
                  <a:cubicBezTo>
                    <a:pt x="187" y="223"/>
                    <a:pt x="194" y="216"/>
                    <a:pt x="194" y="209"/>
                  </a:cubicBezTo>
                  <a:lnTo>
                    <a:pt x="194" y="186"/>
                  </a:lnTo>
                  <a:cubicBezTo>
                    <a:pt x="194" y="186"/>
                    <a:pt x="187" y="186"/>
                    <a:pt x="187" y="179"/>
                  </a:cubicBezTo>
                  <a:lnTo>
                    <a:pt x="130" y="109"/>
                  </a:lnTo>
                  <a:lnTo>
                    <a:pt x="73" y="23"/>
                  </a:lnTo>
                  <a:lnTo>
                    <a:pt x="65" y="14"/>
                  </a:lnTo>
                  <a:cubicBezTo>
                    <a:pt x="58" y="7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4554782" y="3524789"/>
              <a:ext cx="383799" cy="1175383"/>
            </a:xfrm>
            <a:custGeom>
              <a:avLst/>
              <a:gdLst/>
              <a:ahLst/>
              <a:cxnLst/>
              <a:rect l="l" t="t" r="r" b="b"/>
              <a:pathLst>
                <a:path w="1648" h="5047" extrusionOk="0">
                  <a:moveTo>
                    <a:pt x="1337" y="0"/>
                  </a:moveTo>
                  <a:cubicBezTo>
                    <a:pt x="1310" y="16"/>
                    <a:pt x="921" y="152"/>
                    <a:pt x="411" y="166"/>
                  </a:cubicBezTo>
                  <a:cubicBezTo>
                    <a:pt x="378" y="167"/>
                    <a:pt x="346" y="168"/>
                    <a:pt x="312" y="168"/>
                  </a:cubicBezTo>
                  <a:cubicBezTo>
                    <a:pt x="213" y="168"/>
                    <a:pt x="109" y="161"/>
                    <a:pt x="0" y="145"/>
                  </a:cubicBezTo>
                  <a:lnTo>
                    <a:pt x="0" y="145"/>
                  </a:lnTo>
                  <a:cubicBezTo>
                    <a:pt x="52" y="418"/>
                    <a:pt x="181" y="1101"/>
                    <a:pt x="295" y="1698"/>
                  </a:cubicBezTo>
                  <a:cubicBezTo>
                    <a:pt x="375" y="2093"/>
                    <a:pt x="447" y="2452"/>
                    <a:pt x="483" y="2631"/>
                  </a:cubicBezTo>
                  <a:cubicBezTo>
                    <a:pt x="590" y="3157"/>
                    <a:pt x="878" y="4415"/>
                    <a:pt x="914" y="5046"/>
                  </a:cubicBezTo>
                  <a:lnTo>
                    <a:pt x="1553" y="5046"/>
                  </a:lnTo>
                  <a:cubicBezTo>
                    <a:pt x="1553" y="5046"/>
                    <a:pt x="1648" y="3775"/>
                    <a:pt x="1605" y="3437"/>
                  </a:cubicBezTo>
                  <a:cubicBezTo>
                    <a:pt x="1553" y="3092"/>
                    <a:pt x="1432" y="2610"/>
                    <a:pt x="1416" y="2431"/>
                  </a:cubicBezTo>
                  <a:cubicBezTo>
                    <a:pt x="1410" y="2251"/>
                    <a:pt x="1403" y="1101"/>
                    <a:pt x="1410" y="928"/>
                  </a:cubicBezTo>
                  <a:cubicBezTo>
                    <a:pt x="1410" y="756"/>
                    <a:pt x="1518" y="454"/>
                    <a:pt x="1337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4820971" y="2572516"/>
              <a:ext cx="1863" cy="5124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8"/>
                    <a:pt x="1" y="14"/>
                    <a:pt x="1" y="21"/>
                  </a:cubicBezTo>
                  <a:cubicBezTo>
                    <a:pt x="8" y="14"/>
                    <a:pt x="8" y="8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4636991" y="2731345"/>
              <a:ext cx="3493" cy="12110"/>
            </a:xfrm>
            <a:custGeom>
              <a:avLst/>
              <a:gdLst/>
              <a:ahLst/>
              <a:cxnLst/>
              <a:rect l="l" t="t" r="r" b="b"/>
              <a:pathLst>
                <a:path w="15" h="5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6"/>
                    <a:pt x="8" y="36"/>
                    <a:pt x="15" y="52"/>
                  </a:cubicBezTo>
                  <a:cubicBezTo>
                    <a:pt x="8" y="30"/>
                    <a:pt x="1" y="1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4467915" y="2979136"/>
              <a:ext cx="1863" cy="3493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7" y="7"/>
                    <a:pt x="7" y="7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4929962" y="3037823"/>
              <a:ext cx="8617" cy="3493"/>
            </a:xfrm>
            <a:custGeom>
              <a:avLst/>
              <a:gdLst/>
              <a:ahLst/>
              <a:cxnLst/>
              <a:rect l="l" t="t" r="r" b="b"/>
              <a:pathLst>
                <a:path w="37" h="15" extrusionOk="0">
                  <a:moveTo>
                    <a:pt x="0" y="0"/>
                  </a:moveTo>
                  <a:cubicBezTo>
                    <a:pt x="7" y="7"/>
                    <a:pt x="21" y="7"/>
                    <a:pt x="37" y="14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4904577" y="3087894"/>
              <a:ext cx="7220" cy="15138"/>
            </a:xfrm>
            <a:custGeom>
              <a:avLst/>
              <a:gdLst/>
              <a:ahLst/>
              <a:cxnLst/>
              <a:rect l="l" t="t" r="r" b="b"/>
              <a:pathLst>
                <a:path w="31" h="65" extrusionOk="0">
                  <a:moveTo>
                    <a:pt x="30" y="1"/>
                  </a:moveTo>
                  <a:cubicBezTo>
                    <a:pt x="23" y="22"/>
                    <a:pt x="16" y="44"/>
                    <a:pt x="1" y="65"/>
                  </a:cubicBezTo>
                  <a:lnTo>
                    <a:pt x="1" y="65"/>
                  </a:lnTo>
                  <a:cubicBezTo>
                    <a:pt x="16" y="44"/>
                    <a:pt x="23" y="22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4482820" y="3106525"/>
              <a:ext cx="1863" cy="15138"/>
            </a:xfrm>
            <a:custGeom>
              <a:avLst/>
              <a:gdLst/>
              <a:ahLst/>
              <a:cxnLst/>
              <a:rect l="l" t="t" r="r" b="b"/>
              <a:pathLst>
                <a:path w="8" h="65" extrusionOk="0">
                  <a:moveTo>
                    <a:pt x="7" y="0"/>
                  </a:moveTo>
                  <a:cubicBezTo>
                    <a:pt x="7" y="21"/>
                    <a:pt x="7" y="43"/>
                    <a:pt x="0" y="64"/>
                  </a:cubicBezTo>
                  <a:lnTo>
                    <a:pt x="7" y="6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4872905" y="3153102"/>
              <a:ext cx="6987" cy="13973"/>
            </a:xfrm>
            <a:custGeom>
              <a:avLst/>
              <a:gdLst/>
              <a:ahLst/>
              <a:cxnLst/>
              <a:rect l="l" t="t" r="r" b="b"/>
              <a:pathLst>
                <a:path w="30" h="60" extrusionOk="0">
                  <a:moveTo>
                    <a:pt x="30" y="0"/>
                  </a:moveTo>
                  <a:cubicBezTo>
                    <a:pt x="23" y="16"/>
                    <a:pt x="7" y="37"/>
                    <a:pt x="0" y="59"/>
                  </a:cubicBezTo>
                  <a:cubicBezTo>
                    <a:pt x="14" y="37"/>
                    <a:pt x="23" y="16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4467915" y="2964231"/>
              <a:ext cx="233" cy="5124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3" name="Google Shape;2393;p51"/>
            <p:cNvSpPr/>
            <p:nvPr/>
          </p:nvSpPr>
          <p:spPr>
            <a:xfrm>
              <a:off x="4519849" y="2699439"/>
              <a:ext cx="445281" cy="197954"/>
            </a:xfrm>
            <a:custGeom>
              <a:avLst/>
              <a:gdLst/>
              <a:ahLst/>
              <a:cxnLst/>
              <a:rect l="l" t="t" r="r" b="b"/>
              <a:pathLst>
                <a:path w="1912" h="850" extrusionOk="0">
                  <a:moveTo>
                    <a:pt x="1387" y="1"/>
                  </a:moveTo>
                  <a:cubicBezTo>
                    <a:pt x="1416" y="44"/>
                    <a:pt x="1437" y="66"/>
                    <a:pt x="1437" y="66"/>
                  </a:cubicBezTo>
                  <a:cubicBezTo>
                    <a:pt x="1437" y="66"/>
                    <a:pt x="1268" y="347"/>
                    <a:pt x="881" y="347"/>
                  </a:cubicBezTo>
                  <a:cubicBezTo>
                    <a:pt x="831" y="347"/>
                    <a:pt x="777" y="343"/>
                    <a:pt x="719" y="332"/>
                  </a:cubicBezTo>
                  <a:cubicBezTo>
                    <a:pt x="604" y="310"/>
                    <a:pt x="547" y="246"/>
                    <a:pt x="518" y="189"/>
                  </a:cubicBezTo>
                  <a:cubicBezTo>
                    <a:pt x="511" y="166"/>
                    <a:pt x="504" y="153"/>
                    <a:pt x="504" y="137"/>
                  </a:cubicBezTo>
                  <a:lnTo>
                    <a:pt x="504" y="116"/>
                  </a:lnTo>
                  <a:cubicBezTo>
                    <a:pt x="495" y="116"/>
                    <a:pt x="495" y="109"/>
                    <a:pt x="495" y="103"/>
                  </a:cubicBezTo>
                  <a:cubicBezTo>
                    <a:pt x="495" y="80"/>
                    <a:pt x="504" y="59"/>
                    <a:pt x="511" y="51"/>
                  </a:cubicBezTo>
                  <a:cubicBezTo>
                    <a:pt x="511" y="44"/>
                    <a:pt x="518" y="37"/>
                    <a:pt x="525" y="30"/>
                  </a:cubicBezTo>
                  <a:lnTo>
                    <a:pt x="525" y="30"/>
                  </a:lnTo>
                  <a:cubicBezTo>
                    <a:pt x="461" y="73"/>
                    <a:pt x="309" y="109"/>
                    <a:pt x="245" y="159"/>
                  </a:cubicBezTo>
                  <a:lnTo>
                    <a:pt x="236" y="166"/>
                  </a:lnTo>
                  <a:cubicBezTo>
                    <a:pt x="236" y="166"/>
                    <a:pt x="230" y="166"/>
                    <a:pt x="230" y="173"/>
                  </a:cubicBezTo>
                  <a:cubicBezTo>
                    <a:pt x="230" y="173"/>
                    <a:pt x="223" y="173"/>
                    <a:pt x="223" y="180"/>
                  </a:cubicBezTo>
                  <a:cubicBezTo>
                    <a:pt x="159" y="253"/>
                    <a:pt x="93" y="454"/>
                    <a:pt x="43" y="555"/>
                  </a:cubicBezTo>
                  <a:cubicBezTo>
                    <a:pt x="29" y="577"/>
                    <a:pt x="14" y="598"/>
                    <a:pt x="0" y="627"/>
                  </a:cubicBezTo>
                  <a:cubicBezTo>
                    <a:pt x="93" y="663"/>
                    <a:pt x="209" y="698"/>
                    <a:pt x="352" y="727"/>
                  </a:cubicBezTo>
                  <a:cubicBezTo>
                    <a:pt x="654" y="793"/>
                    <a:pt x="1056" y="850"/>
                    <a:pt x="1573" y="850"/>
                  </a:cubicBezTo>
                  <a:cubicBezTo>
                    <a:pt x="1607" y="574"/>
                    <a:pt x="1772" y="339"/>
                    <a:pt x="1882" y="339"/>
                  </a:cubicBezTo>
                  <a:cubicBezTo>
                    <a:pt x="1892" y="339"/>
                    <a:pt x="1902" y="341"/>
                    <a:pt x="1912" y="346"/>
                  </a:cubicBezTo>
                  <a:cubicBezTo>
                    <a:pt x="1855" y="296"/>
                    <a:pt x="1782" y="260"/>
                    <a:pt x="1711" y="223"/>
                  </a:cubicBezTo>
                  <a:cubicBezTo>
                    <a:pt x="1646" y="189"/>
                    <a:pt x="1523" y="153"/>
                    <a:pt x="1387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4636991" y="2731345"/>
              <a:ext cx="3493" cy="12110"/>
            </a:xfrm>
            <a:custGeom>
              <a:avLst/>
              <a:gdLst/>
              <a:ahLst/>
              <a:cxnLst/>
              <a:rect l="l" t="t" r="r" b="b"/>
              <a:pathLst>
                <a:path w="15" h="52" fill="none" extrusionOk="0">
                  <a:moveTo>
                    <a:pt x="15" y="52"/>
                  </a:moveTo>
                  <a:cubicBezTo>
                    <a:pt x="8" y="29"/>
                    <a:pt x="1" y="16"/>
                    <a:pt x="1" y="0"/>
                  </a:cubicBezTo>
                  <a:cubicBezTo>
                    <a:pt x="1" y="16"/>
                    <a:pt x="8" y="36"/>
                    <a:pt x="15" y="52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4419242" y="3253476"/>
              <a:ext cx="460651" cy="310672"/>
            </a:xfrm>
            <a:custGeom>
              <a:avLst/>
              <a:gdLst/>
              <a:ahLst/>
              <a:cxnLst/>
              <a:rect l="l" t="t" r="r" b="b"/>
              <a:pathLst>
                <a:path w="1978" h="1334" extrusionOk="0">
                  <a:moveTo>
                    <a:pt x="230" y="1"/>
                  </a:moveTo>
                  <a:cubicBezTo>
                    <a:pt x="203" y="225"/>
                    <a:pt x="137" y="491"/>
                    <a:pt x="87" y="691"/>
                  </a:cubicBezTo>
                  <a:cubicBezTo>
                    <a:pt x="44" y="849"/>
                    <a:pt x="15" y="972"/>
                    <a:pt x="8" y="1001"/>
                  </a:cubicBezTo>
                  <a:cubicBezTo>
                    <a:pt x="1" y="1036"/>
                    <a:pt x="1" y="1065"/>
                    <a:pt x="1" y="1094"/>
                  </a:cubicBezTo>
                  <a:cubicBezTo>
                    <a:pt x="15" y="1138"/>
                    <a:pt x="30" y="1165"/>
                    <a:pt x="30" y="1165"/>
                  </a:cubicBezTo>
                  <a:cubicBezTo>
                    <a:pt x="30" y="1165"/>
                    <a:pt x="37" y="1165"/>
                    <a:pt x="37" y="1174"/>
                  </a:cubicBezTo>
                  <a:cubicBezTo>
                    <a:pt x="223" y="1245"/>
                    <a:pt x="403" y="1288"/>
                    <a:pt x="582" y="1310"/>
                  </a:cubicBezTo>
                  <a:cubicBezTo>
                    <a:pt x="691" y="1326"/>
                    <a:pt x="795" y="1333"/>
                    <a:pt x="894" y="1333"/>
                  </a:cubicBezTo>
                  <a:cubicBezTo>
                    <a:pt x="928" y="1333"/>
                    <a:pt x="960" y="1332"/>
                    <a:pt x="993" y="1331"/>
                  </a:cubicBezTo>
                  <a:cubicBezTo>
                    <a:pt x="1503" y="1317"/>
                    <a:pt x="1892" y="1181"/>
                    <a:pt x="1919" y="1165"/>
                  </a:cubicBezTo>
                  <a:cubicBezTo>
                    <a:pt x="1919" y="1165"/>
                    <a:pt x="1978" y="1101"/>
                    <a:pt x="1962" y="1072"/>
                  </a:cubicBezTo>
                  <a:cubicBezTo>
                    <a:pt x="1955" y="1044"/>
                    <a:pt x="1862" y="699"/>
                    <a:pt x="1805" y="484"/>
                  </a:cubicBezTo>
                  <a:cubicBezTo>
                    <a:pt x="1776" y="368"/>
                    <a:pt x="1762" y="289"/>
                    <a:pt x="1776" y="173"/>
                  </a:cubicBezTo>
                  <a:lnTo>
                    <a:pt x="1704" y="173"/>
                  </a:lnTo>
                  <a:cubicBezTo>
                    <a:pt x="1143" y="173"/>
                    <a:pt x="712" y="116"/>
                    <a:pt x="403" y="44"/>
                  </a:cubicBezTo>
                  <a:cubicBezTo>
                    <a:pt x="389" y="37"/>
                    <a:pt x="375" y="37"/>
                    <a:pt x="360" y="30"/>
                  </a:cubicBezTo>
                  <a:cubicBezTo>
                    <a:pt x="317" y="23"/>
                    <a:pt x="273" y="9"/>
                    <a:pt x="230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6" name="Google Shape;2396;p51"/>
            <p:cNvSpPr/>
            <p:nvPr/>
          </p:nvSpPr>
          <p:spPr>
            <a:xfrm>
              <a:off x="4472806" y="3238571"/>
              <a:ext cx="361674" cy="55427"/>
            </a:xfrm>
            <a:custGeom>
              <a:avLst/>
              <a:gdLst/>
              <a:ahLst/>
              <a:cxnLst/>
              <a:rect l="l" t="t" r="r" b="b"/>
              <a:pathLst>
                <a:path w="1553" h="238" extrusionOk="0">
                  <a:moveTo>
                    <a:pt x="7" y="1"/>
                  </a:moveTo>
                  <a:cubicBezTo>
                    <a:pt x="7" y="22"/>
                    <a:pt x="7" y="44"/>
                    <a:pt x="0" y="65"/>
                  </a:cubicBezTo>
                  <a:cubicBezTo>
                    <a:pt x="43" y="73"/>
                    <a:pt x="87" y="87"/>
                    <a:pt x="130" y="94"/>
                  </a:cubicBezTo>
                  <a:cubicBezTo>
                    <a:pt x="145" y="101"/>
                    <a:pt x="159" y="101"/>
                    <a:pt x="173" y="108"/>
                  </a:cubicBezTo>
                  <a:cubicBezTo>
                    <a:pt x="482" y="180"/>
                    <a:pt x="913" y="237"/>
                    <a:pt x="1474" y="237"/>
                  </a:cubicBezTo>
                  <a:lnTo>
                    <a:pt x="1546" y="237"/>
                  </a:lnTo>
                  <a:cubicBezTo>
                    <a:pt x="1546" y="223"/>
                    <a:pt x="1546" y="203"/>
                    <a:pt x="1553" y="180"/>
                  </a:cubicBezTo>
                  <a:cubicBezTo>
                    <a:pt x="956" y="180"/>
                    <a:pt x="511" y="123"/>
                    <a:pt x="188" y="44"/>
                  </a:cubicBezTo>
                  <a:cubicBezTo>
                    <a:pt x="173" y="44"/>
                    <a:pt x="159" y="37"/>
                    <a:pt x="145" y="37"/>
                  </a:cubicBezTo>
                  <a:cubicBezTo>
                    <a:pt x="93" y="22"/>
                    <a:pt x="50" y="15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7" name="Google Shape;2397;p51"/>
            <p:cNvSpPr/>
            <p:nvPr/>
          </p:nvSpPr>
          <p:spPr>
            <a:xfrm>
              <a:off x="4474436" y="3188501"/>
              <a:ext cx="373784" cy="92223"/>
            </a:xfrm>
            <a:custGeom>
              <a:avLst/>
              <a:gdLst/>
              <a:ahLst/>
              <a:cxnLst/>
              <a:rect l="l" t="t" r="r" b="b"/>
              <a:pathLst>
                <a:path w="1605" h="396" extrusionOk="0">
                  <a:moveTo>
                    <a:pt x="23" y="0"/>
                  </a:moveTo>
                  <a:cubicBezTo>
                    <a:pt x="23" y="30"/>
                    <a:pt x="16" y="64"/>
                    <a:pt x="16" y="100"/>
                  </a:cubicBezTo>
                  <a:cubicBezTo>
                    <a:pt x="16" y="116"/>
                    <a:pt x="16" y="130"/>
                    <a:pt x="9" y="143"/>
                  </a:cubicBezTo>
                  <a:cubicBezTo>
                    <a:pt x="9" y="166"/>
                    <a:pt x="9" y="187"/>
                    <a:pt x="0" y="216"/>
                  </a:cubicBezTo>
                  <a:cubicBezTo>
                    <a:pt x="43" y="230"/>
                    <a:pt x="86" y="237"/>
                    <a:pt x="138" y="252"/>
                  </a:cubicBezTo>
                  <a:cubicBezTo>
                    <a:pt x="152" y="252"/>
                    <a:pt x="166" y="259"/>
                    <a:pt x="181" y="259"/>
                  </a:cubicBezTo>
                  <a:cubicBezTo>
                    <a:pt x="504" y="338"/>
                    <a:pt x="949" y="395"/>
                    <a:pt x="1546" y="395"/>
                  </a:cubicBezTo>
                  <a:cubicBezTo>
                    <a:pt x="1561" y="331"/>
                    <a:pt x="1575" y="266"/>
                    <a:pt x="1605" y="180"/>
                  </a:cubicBezTo>
                  <a:lnTo>
                    <a:pt x="1525" y="180"/>
                  </a:lnTo>
                  <a:cubicBezTo>
                    <a:pt x="942" y="180"/>
                    <a:pt x="504" y="116"/>
                    <a:pt x="188" y="43"/>
                  </a:cubicBezTo>
                  <a:cubicBezTo>
                    <a:pt x="130" y="30"/>
                    <a:pt x="73" y="14"/>
                    <a:pt x="23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8" name="Google Shape;2398;p51"/>
            <p:cNvSpPr/>
            <p:nvPr/>
          </p:nvSpPr>
          <p:spPr>
            <a:xfrm>
              <a:off x="4479559" y="3173130"/>
              <a:ext cx="373552" cy="57290"/>
            </a:xfrm>
            <a:custGeom>
              <a:avLst/>
              <a:gdLst/>
              <a:ahLst/>
              <a:cxnLst/>
              <a:rect l="l" t="t" r="r" b="b"/>
              <a:pathLst>
                <a:path w="1604" h="246" extrusionOk="0">
                  <a:moveTo>
                    <a:pt x="7" y="1"/>
                  </a:moveTo>
                  <a:cubicBezTo>
                    <a:pt x="7" y="23"/>
                    <a:pt x="1" y="37"/>
                    <a:pt x="1" y="66"/>
                  </a:cubicBezTo>
                  <a:cubicBezTo>
                    <a:pt x="51" y="80"/>
                    <a:pt x="108" y="96"/>
                    <a:pt x="166" y="109"/>
                  </a:cubicBezTo>
                  <a:cubicBezTo>
                    <a:pt x="482" y="182"/>
                    <a:pt x="920" y="246"/>
                    <a:pt x="1503" y="246"/>
                  </a:cubicBezTo>
                  <a:lnTo>
                    <a:pt x="1583" y="246"/>
                  </a:lnTo>
                  <a:cubicBezTo>
                    <a:pt x="1589" y="225"/>
                    <a:pt x="1596" y="209"/>
                    <a:pt x="1603" y="189"/>
                  </a:cubicBezTo>
                  <a:lnTo>
                    <a:pt x="1603" y="189"/>
                  </a:lnTo>
                  <a:cubicBezTo>
                    <a:pt x="1576" y="189"/>
                    <a:pt x="1548" y="189"/>
                    <a:pt x="1521" y="189"/>
                  </a:cubicBezTo>
                  <a:cubicBezTo>
                    <a:pt x="937" y="189"/>
                    <a:pt x="497" y="120"/>
                    <a:pt x="180" y="44"/>
                  </a:cubicBezTo>
                  <a:cubicBezTo>
                    <a:pt x="116" y="30"/>
                    <a:pt x="58" y="16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99" name="Google Shape;2399;p51"/>
            <p:cNvSpPr/>
            <p:nvPr/>
          </p:nvSpPr>
          <p:spPr>
            <a:xfrm>
              <a:off x="4481190" y="3121429"/>
              <a:ext cx="391950" cy="95950"/>
            </a:xfrm>
            <a:custGeom>
              <a:avLst/>
              <a:gdLst/>
              <a:ahLst/>
              <a:cxnLst/>
              <a:rect l="l" t="t" r="r" b="b"/>
              <a:pathLst>
                <a:path w="1683" h="412" extrusionOk="0">
                  <a:moveTo>
                    <a:pt x="14" y="0"/>
                  </a:moveTo>
                  <a:cubicBezTo>
                    <a:pt x="7" y="59"/>
                    <a:pt x="7" y="130"/>
                    <a:pt x="0" y="223"/>
                  </a:cubicBezTo>
                  <a:cubicBezTo>
                    <a:pt x="51" y="238"/>
                    <a:pt x="109" y="252"/>
                    <a:pt x="173" y="266"/>
                  </a:cubicBezTo>
                  <a:cubicBezTo>
                    <a:pt x="490" y="342"/>
                    <a:pt x="930" y="411"/>
                    <a:pt x="1514" y="411"/>
                  </a:cubicBezTo>
                  <a:cubicBezTo>
                    <a:pt x="1541" y="411"/>
                    <a:pt x="1569" y="411"/>
                    <a:pt x="1596" y="411"/>
                  </a:cubicBezTo>
                  <a:cubicBezTo>
                    <a:pt x="1610" y="368"/>
                    <a:pt x="1632" y="331"/>
                    <a:pt x="1646" y="288"/>
                  </a:cubicBezTo>
                  <a:cubicBezTo>
                    <a:pt x="1662" y="252"/>
                    <a:pt x="1669" y="223"/>
                    <a:pt x="1682" y="195"/>
                  </a:cubicBezTo>
                  <a:lnTo>
                    <a:pt x="1553" y="195"/>
                  </a:lnTo>
                  <a:cubicBezTo>
                    <a:pt x="972" y="195"/>
                    <a:pt x="540" y="130"/>
                    <a:pt x="230" y="59"/>
                  </a:cubicBezTo>
                  <a:cubicBezTo>
                    <a:pt x="152" y="36"/>
                    <a:pt x="80" y="23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0" name="Google Shape;2400;p51"/>
            <p:cNvSpPr/>
            <p:nvPr/>
          </p:nvSpPr>
          <p:spPr>
            <a:xfrm>
              <a:off x="4484450" y="3106525"/>
              <a:ext cx="395443" cy="60551"/>
            </a:xfrm>
            <a:custGeom>
              <a:avLst/>
              <a:gdLst/>
              <a:ahLst/>
              <a:cxnLst/>
              <a:rect l="l" t="t" r="r" b="b"/>
              <a:pathLst>
                <a:path w="1698" h="260" extrusionOk="0">
                  <a:moveTo>
                    <a:pt x="0" y="0"/>
                  </a:moveTo>
                  <a:lnTo>
                    <a:pt x="0" y="64"/>
                  </a:lnTo>
                  <a:cubicBezTo>
                    <a:pt x="66" y="87"/>
                    <a:pt x="138" y="100"/>
                    <a:pt x="216" y="123"/>
                  </a:cubicBezTo>
                  <a:cubicBezTo>
                    <a:pt x="526" y="194"/>
                    <a:pt x="958" y="259"/>
                    <a:pt x="1539" y="259"/>
                  </a:cubicBezTo>
                  <a:lnTo>
                    <a:pt x="1668" y="259"/>
                  </a:lnTo>
                  <a:cubicBezTo>
                    <a:pt x="1675" y="237"/>
                    <a:pt x="1691" y="216"/>
                    <a:pt x="1698" y="200"/>
                  </a:cubicBezTo>
                  <a:lnTo>
                    <a:pt x="1698" y="200"/>
                  </a:lnTo>
                  <a:cubicBezTo>
                    <a:pt x="1659" y="201"/>
                    <a:pt x="1621" y="201"/>
                    <a:pt x="1584" y="201"/>
                  </a:cubicBezTo>
                  <a:cubicBezTo>
                    <a:pt x="994" y="201"/>
                    <a:pt x="549" y="139"/>
                    <a:pt x="231" y="64"/>
                  </a:cubicBezTo>
                  <a:cubicBezTo>
                    <a:pt x="145" y="43"/>
                    <a:pt x="66" y="2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1" name="Google Shape;2401;p51"/>
            <p:cNvSpPr/>
            <p:nvPr/>
          </p:nvSpPr>
          <p:spPr>
            <a:xfrm>
              <a:off x="4477929" y="3051098"/>
              <a:ext cx="426883" cy="102471"/>
            </a:xfrm>
            <a:custGeom>
              <a:avLst/>
              <a:gdLst/>
              <a:ahLst/>
              <a:cxnLst/>
              <a:rect l="l" t="t" r="r" b="b"/>
              <a:pathLst>
                <a:path w="1833" h="44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16"/>
                    <a:pt x="8" y="30"/>
                    <a:pt x="8" y="43"/>
                  </a:cubicBezTo>
                  <a:cubicBezTo>
                    <a:pt x="21" y="102"/>
                    <a:pt x="28" y="159"/>
                    <a:pt x="28" y="238"/>
                  </a:cubicBezTo>
                  <a:cubicBezTo>
                    <a:pt x="94" y="259"/>
                    <a:pt x="173" y="281"/>
                    <a:pt x="259" y="302"/>
                  </a:cubicBezTo>
                  <a:cubicBezTo>
                    <a:pt x="577" y="377"/>
                    <a:pt x="1022" y="439"/>
                    <a:pt x="1612" y="439"/>
                  </a:cubicBezTo>
                  <a:cubicBezTo>
                    <a:pt x="1649" y="439"/>
                    <a:pt x="1687" y="439"/>
                    <a:pt x="1726" y="438"/>
                  </a:cubicBezTo>
                  <a:cubicBezTo>
                    <a:pt x="1762" y="368"/>
                    <a:pt x="1797" y="295"/>
                    <a:pt x="1833" y="223"/>
                  </a:cubicBezTo>
                  <a:lnTo>
                    <a:pt x="1617" y="223"/>
                  </a:lnTo>
                  <a:cubicBezTo>
                    <a:pt x="1050" y="223"/>
                    <a:pt x="618" y="166"/>
                    <a:pt x="309" y="87"/>
                  </a:cubicBezTo>
                  <a:cubicBezTo>
                    <a:pt x="187" y="59"/>
                    <a:pt x="87" y="3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2" name="Google Shape;2402;p51"/>
            <p:cNvSpPr/>
            <p:nvPr/>
          </p:nvSpPr>
          <p:spPr>
            <a:xfrm>
              <a:off x="4476299" y="3036193"/>
              <a:ext cx="435500" cy="66839"/>
            </a:xfrm>
            <a:custGeom>
              <a:avLst/>
              <a:gdLst/>
              <a:ahLst/>
              <a:cxnLst/>
              <a:rect l="l" t="t" r="r" b="b"/>
              <a:pathLst>
                <a:path w="1870" h="287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28"/>
                    <a:pt x="8" y="37"/>
                    <a:pt x="8" y="44"/>
                  </a:cubicBezTo>
                  <a:lnTo>
                    <a:pt x="8" y="64"/>
                  </a:lnTo>
                  <a:cubicBezTo>
                    <a:pt x="94" y="94"/>
                    <a:pt x="194" y="123"/>
                    <a:pt x="316" y="151"/>
                  </a:cubicBezTo>
                  <a:cubicBezTo>
                    <a:pt x="625" y="230"/>
                    <a:pt x="1057" y="287"/>
                    <a:pt x="1624" y="287"/>
                  </a:cubicBezTo>
                  <a:lnTo>
                    <a:pt x="1840" y="287"/>
                  </a:lnTo>
                  <a:cubicBezTo>
                    <a:pt x="1855" y="266"/>
                    <a:pt x="1862" y="244"/>
                    <a:pt x="1869" y="223"/>
                  </a:cubicBezTo>
                  <a:lnTo>
                    <a:pt x="1869" y="223"/>
                  </a:lnTo>
                  <a:cubicBezTo>
                    <a:pt x="1787" y="225"/>
                    <a:pt x="1708" y="227"/>
                    <a:pt x="1631" y="227"/>
                  </a:cubicBezTo>
                  <a:cubicBezTo>
                    <a:pt x="1068" y="227"/>
                    <a:pt x="641" y="163"/>
                    <a:pt x="337" y="94"/>
                  </a:cubicBezTo>
                  <a:cubicBezTo>
                    <a:pt x="201" y="64"/>
                    <a:pt x="87" y="2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3" name="Google Shape;2403;p51"/>
            <p:cNvSpPr/>
            <p:nvPr/>
          </p:nvSpPr>
          <p:spPr>
            <a:xfrm>
              <a:off x="4467915" y="2979136"/>
              <a:ext cx="470666" cy="109923"/>
            </a:xfrm>
            <a:custGeom>
              <a:avLst/>
              <a:gdLst/>
              <a:ahLst/>
              <a:cxnLst/>
              <a:rect l="l" t="t" r="r" b="b"/>
              <a:pathLst>
                <a:path w="2021" h="472" extrusionOk="0">
                  <a:moveTo>
                    <a:pt x="7" y="0"/>
                  </a:moveTo>
                  <a:cubicBezTo>
                    <a:pt x="7" y="7"/>
                    <a:pt x="7" y="7"/>
                    <a:pt x="1" y="14"/>
                  </a:cubicBezTo>
                  <a:cubicBezTo>
                    <a:pt x="7" y="87"/>
                    <a:pt x="21" y="173"/>
                    <a:pt x="37" y="245"/>
                  </a:cubicBezTo>
                  <a:cubicBezTo>
                    <a:pt x="123" y="273"/>
                    <a:pt x="237" y="309"/>
                    <a:pt x="373" y="339"/>
                  </a:cubicBezTo>
                  <a:cubicBezTo>
                    <a:pt x="677" y="408"/>
                    <a:pt x="1104" y="472"/>
                    <a:pt x="1667" y="472"/>
                  </a:cubicBezTo>
                  <a:cubicBezTo>
                    <a:pt x="1744" y="472"/>
                    <a:pt x="1823" y="470"/>
                    <a:pt x="1905" y="468"/>
                  </a:cubicBezTo>
                  <a:cubicBezTo>
                    <a:pt x="1948" y="402"/>
                    <a:pt x="1984" y="332"/>
                    <a:pt x="2021" y="266"/>
                  </a:cubicBezTo>
                  <a:cubicBezTo>
                    <a:pt x="2005" y="259"/>
                    <a:pt x="1991" y="259"/>
                    <a:pt x="1984" y="252"/>
                  </a:cubicBezTo>
                  <a:cubicBezTo>
                    <a:pt x="1891" y="259"/>
                    <a:pt x="1805" y="259"/>
                    <a:pt x="1719" y="259"/>
                  </a:cubicBezTo>
                  <a:cubicBezTo>
                    <a:pt x="1158" y="259"/>
                    <a:pt x="734" y="202"/>
                    <a:pt x="425" y="130"/>
                  </a:cubicBezTo>
                  <a:cubicBezTo>
                    <a:pt x="244" y="87"/>
                    <a:pt x="108" y="44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4" name="Google Shape;2404;p51"/>
            <p:cNvSpPr/>
            <p:nvPr/>
          </p:nvSpPr>
          <p:spPr>
            <a:xfrm>
              <a:off x="4487943" y="2858501"/>
              <a:ext cx="400567" cy="103868"/>
            </a:xfrm>
            <a:custGeom>
              <a:avLst/>
              <a:gdLst/>
              <a:ahLst/>
              <a:cxnLst/>
              <a:rect l="l" t="t" r="r" b="b"/>
              <a:pathLst>
                <a:path w="1720" h="446" extrusionOk="0">
                  <a:moveTo>
                    <a:pt x="101" y="1"/>
                  </a:moveTo>
                  <a:cubicBezTo>
                    <a:pt x="80" y="37"/>
                    <a:pt x="58" y="80"/>
                    <a:pt x="37" y="117"/>
                  </a:cubicBezTo>
                  <a:lnTo>
                    <a:pt x="37" y="123"/>
                  </a:lnTo>
                  <a:cubicBezTo>
                    <a:pt x="22" y="144"/>
                    <a:pt x="8" y="167"/>
                    <a:pt x="1" y="196"/>
                  </a:cubicBezTo>
                  <a:lnTo>
                    <a:pt x="8" y="196"/>
                  </a:lnTo>
                  <a:cubicBezTo>
                    <a:pt x="115" y="230"/>
                    <a:pt x="253" y="273"/>
                    <a:pt x="425" y="317"/>
                  </a:cubicBezTo>
                  <a:cubicBezTo>
                    <a:pt x="734" y="389"/>
                    <a:pt x="1158" y="446"/>
                    <a:pt x="1719" y="446"/>
                  </a:cubicBezTo>
                  <a:cubicBezTo>
                    <a:pt x="1710" y="382"/>
                    <a:pt x="1703" y="310"/>
                    <a:pt x="1710" y="230"/>
                  </a:cubicBezTo>
                  <a:cubicBezTo>
                    <a:pt x="1179" y="230"/>
                    <a:pt x="777" y="173"/>
                    <a:pt x="475" y="101"/>
                  </a:cubicBezTo>
                  <a:cubicBezTo>
                    <a:pt x="323" y="73"/>
                    <a:pt x="201" y="37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5" name="Google Shape;2405;p51"/>
            <p:cNvSpPr/>
            <p:nvPr/>
          </p:nvSpPr>
          <p:spPr>
            <a:xfrm>
              <a:off x="4467915" y="2915558"/>
              <a:ext cx="443884" cy="109690"/>
            </a:xfrm>
            <a:custGeom>
              <a:avLst/>
              <a:gdLst/>
              <a:ahLst/>
              <a:cxnLst/>
              <a:rect l="l" t="t" r="r" b="b"/>
              <a:pathLst>
                <a:path w="1906" h="471" extrusionOk="0">
                  <a:moveTo>
                    <a:pt x="57" y="1"/>
                  </a:moveTo>
                  <a:cubicBezTo>
                    <a:pt x="44" y="28"/>
                    <a:pt x="28" y="58"/>
                    <a:pt x="21" y="87"/>
                  </a:cubicBezTo>
                  <a:cubicBezTo>
                    <a:pt x="7" y="123"/>
                    <a:pt x="7" y="166"/>
                    <a:pt x="1" y="210"/>
                  </a:cubicBezTo>
                  <a:cubicBezTo>
                    <a:pt x="7" y="217"/>
                    <a:pt x="14" y="217"/>
                    <a:pt x="21" y="217"/>
                  </a:cubicBezTo>
                  <a:cubicBezTo>
                    <a:pt x="123" y="260"/>
                    <a:pt x="259" y="303"/>
                    <a:pt x="439" y="339"/>
                  </a:cubicBezTo>
                  <a:cubicBezTo>
                    <a:pt x="746" y="410"/>
                    <a:pt x="1172" y="470"/>
                    <a:pt x="1734" y="470"/>
                  </a:cubicBezTo>
                  <a:cubicBezTo>
                    <a:pt x="1789" y="470"/>
                    <a:pt x="1847" y="470"/>
                    <a:pt x="1905" y="468"/>
                  </a:cubicBezTo>
                  <a:cubicBezTo>
                    <a:pt x="1862" y="425"/>
                    <a:pt x="1833" y="353"/>
                    <a:pt x="1812" y="260"/>
                  </a:cubicBezTo>
                  <a:lnTo>
                    <a:pt x="1776" y="260"/>
                  </a:lnTo>
                  <a:cubicBezTo>
                    <a:pt x="1222" y="260"/>
                    <a:pt x="798" y="201"/>
                    <a:pt x="496" y="130"/>
                  </a:cubicBezTo>
                  <a:cubicBezTo>
                    <a:pt x="316" y="94"/>
                    <a:pt x="187" y="51"/>
                    <a:pt x="80" y="8"/>
                  </a:cubicBezTo>
                  <a:cubicBezTo>
                    <a:pt x="71" y="8"/>
                    <a:pt x="64" y="8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6" name="Google Shape;2406;p51"/>
            <p:cNvSpPr/>
            <p:nvPr/>
          </p:nvSpPr>
          <p:spPr>
            <a:xfrm>
              <a:off x="4467915" y="2964231"/>
              <a:ext cx="462282" cy="75456"/>
            </a:xfrm>
            <a:custGeom>
              <a:avLst/>
              <a:gdLst/>
              <a:ahLst/>
              <a:cxnLst/>
              <a:rect l="l" t="t" r="r" b="b"/>
              <a:pathLst>
                <a:path w="1985" h="324" extrusionOk="0">
                  <a:moveTo>
                    <a:pt x="1" y="1"/>
                  </a:moveTo>
                  <a:lnTo>
                    <a:pt x="1" y="21"/>
                  </a:lnTo>
                  <a:lnTo>
                    <a:pt x="1" y="64"/>
                  </a:lnTo>
                  <a:lnTo>
                    <a:pt x="7" y="64"/>
                  </a:lnTo>
                  <a:cubicBezTo>
                    <a:pt x="108" y="108"/>
                    <a:pt x="244" y="151"/>
                    <a:pt x="425" y="194"/>
                  </a:cubicBezTo>
                  <a:cubicBezTo>
                    <a:pt x="734" y="266"/>
                    <a:pt x="1158" y="323"/>
                    <a:pt x="1719" y="323"/>
                  </a:cubicBezTo>
                  <a:cubicBezTo>
                    <a:pt x="1805" y="323"/>
                    <a:pt x="1891" y="323"/>
                    <a:pt x="1984" y="316"/>
                  </a:cubicBezTo>
                  <a:cubicBezTo>
                    <a:pt x="1955" y="309"/>
                    <a:pt x="1926" y="287"/>
                    <a:pt x="1905" y="259"/>
                  </a:cubicBezTo>
                  <a:cubicBezTo>
                    <a:pt x="1847" y="261"/>
                    <a:pt x="1789" y="261"/>
                    <a:pt x="1734" y="261"/>
                  </a:cubicBezTo>
                  <a:cubicBezTo>
                    <a:pt x="1172" y="261"/>
                    <a:pt x="746" y="201"/>
                    <a:pt x="439" y="130"/>
                  </a:cubicBezTo>
                  <a:cubicBezTo>
                    <a:pt x="259" y="94"/>
                    <a:pt x="123" y="51"/>
                    <a:pt x="21" y="8"/>
                  </a:cubicBezTo>
                  <a:cubicBezTo>
                    <a:pt x="14" y="8"/>
                    <a:pt x="7" y="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7" name="Google Shape;2407;p51"/>
            <p:cNvSpPr/>
            <p:nvPr/>
          </p:nvSpPr>
          <p:spPr>
            <a:xfrm>
              <a:off x="4467915" y="2979136"/>
              <a:ext cx="1863" cy="3493"/>
            </a:xfrm>
            <a:custGeom>
              <a:avLst/>
              <a:gdLst/>
              <a:ahLst/>
              <a:cxnLst/>
              <a:rect l="l" t="t" r="r" b="b"/>
              <a:pathLst>
                <a:path w="8" h="15" fill="none" extrusionOk="0">
                  <a:moveTo>
                    <a:pt x="7" y="0"/>
                  </a:moveTo>
                  <a:cubicBezTo>
                    <a:pt x="7" y="7"/>
                    <a:pt x="7" y="7"/>
                    <a:pt x="1" y="1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8" name="Google Shape;2408;p51"/>
            <p:cNvSpPr/>
            <p:nvPr/>
          </p:nvSpPr>
          <p:spPr>
            <a:xfrm>
              <a:off x="4481190" y="2903914"/>
              <a:ext cx="408718" cy="72195"/>
            </a:xfrm>
            <a:custGeom>
              <a:avLst/>
              <a:gdLst/>
              <a:ahLst/>
              <a:cxnLst/>
              <a:rect l="l" t="t" r="r" b="b"/>
              <a:pathLst>
                <a:path w="1755" h="310" extrusionOk="0">
                  <a:moveTo>
                    <a:pt x="30" y="1"/>
                  </a:moveTo>
                  <a:cubicBezTo>
                    <a:pt x="23" y="8"/>
                    <a:pt x="14" y="15"/>
                    <a:pt x="14" y="22"/>
                  </a:cubicBezTo>
                  <a:cubicBezTo>
                    <a:pt x="7" y="35"/>
                    <a:pt x="0" y="44"/>
                    <a:pt x="0" y="51"/>
                  </a:cubicBezTo>
                  <a:cubicBezTo>
                    <a:pt x="7" y="58"/>
                    <a:pt x="14" y="58"/>
                    <a:pt x="23" y="58"/>
                  </a:cubicBezTo>
                  <a:cubicBezTo>
                    <a:pt x="130" y="101"/>
                    <a:pt x="259" y="144"/>
                    <a:pt x="439" y="180"/>
                  </a:cubicBezTo>
                  <a:cubicBezTo>
                    <a:pt x="741" y="251"/>
                    <a:pt x="1165" y="310"/>
                    <a:pt x="1719" y="310"/>
                  </a:cubicBezTo>
                  <a:lnTo>
                    <a:pt x="1755" y="310"/>
                  </a:lnTo>
                  <a:cubicBezTo>
                    <a:pt x="1755" y="287"/>
                    <a:pt x="1748" y="273"/>
                    <a:pt x="1748" y="251"/>
                  </a:cubicBezTo>
                  <a:cubicBezTo>
                    <a:pt x="1187" y="251"/>
                    <a:pt x="763" y="194"/>
                    <a:pt x="454" y="122"/>
                  </a:cubicBezTo>
                  <a:cubicBezTo>
                    <a:pt x="282" y="78"/>
                    <a:pt x="144" y="35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09" name="Google Shape;2409;p51"/>
            <p:cNvSpPr/>
            <p:nvPr/>
          </p:nvSpPr>
          <p:spPr>
            <a:xfrm>
              <a:off x="4511232" y="2845226"/>
              <a:ext cx="375182" cy="67072"/>
            </a:xfrm>
            <a:custGeom>
              <a:avLst/>
              <a:gdLst/>
              <a:ahLst/>
              <a:cxnLst/>
              <a:rect l="l" t="t" r="r" b="b"/>
              <a:pathLst>
                <a:path w="1611" h="288" extrusionOk="0">
                  <a:moveTo>
                    <a:pt x="37" y="1"/>
                  </a:moveTo>
                  <a:cubicBezTo>
                    <a:pt x="23" y="22"/>
                    <a:pt x="15" y="37"/>
                    <a:pt x="1" y="58"/>
                  </a:cubicBezTo>
                  <a:cubicBezTo>
                    <a:pt x="101" y="94"/>
                    <a:pt x="223" y="130"/>
                    <a:pt x="375" y="158"/>
                  </a:cubicBezTo>
                  <a:cubicBezTo>
                    <a:pt x="677" y="230"/>
                    <a:pt x="1079" y="287"/>
                    <a:pt x="1610" y="287"/>
                  </a:cubicBezTo>
                  <a:lnTo>
                    <a:pt x="1610" y="267"/>
                  </a:lnTo>
                  <a:lnTo>
                    <a:pt x="1610" y="224"/>
                  </a:lnTo>
                  <a:cubicBezTo>
                    <a:pt x="1093" y="224"/>
                    <a:pt x="691" y="167"/>
                    <a:pt x="389" y="101"/>
                  </a:cubicBezTo>
                  <a:cubicBezTo>
                    <a:pt x="246" y="72"/>
                    <a:pt x="130" y="37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0" name="Google Shape;2410;p51"/>
            <p:cNvSpPr/>
            <p:nvPr/>
          </p:nvSpPr>
          <p:spPr>
            <a:xfrm>
              <a:off x="4929962" y="3037823"/>
              <a:ext cx="8617" cy="3493"/>
            </a:xfrm>
            <a:custGeom>
              <a:avLst/>
              <a:gdLst/>
              <a:ahLst/>
              <a:cxnLst/>
              <a:rect l="l" t="t" r="r" b="b"/>
              <a:pathLst>
                <a:path w="37" h="15" fill="none" extrusionOk="0">
                  <a:moveTo>
                    <a:pt x="37" y="0"/>
                  </a:moveTo>
                  <a:lnTo>
                    <a:pt x="37" y="14"/>
                  </a:lnTo>
                  <a:cubicBezTo>
                    <a:pt x="21" y="7"/>
                    <a:pt x="7" y="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1" name="Google Shape;2411;p51"/>
            <p:cNvSpPr/>
            <p:nvPr/>
          </p:nvSpPr>
          <p:spPr>
            <a:xfrm>
              <a:off x="4636991" y="2731345"/>
              <a:ext cx="3493" cy="12110"/>
            </a:xfrm>
            <a:custGeom>
              <a:avLst/>
              <a:gdLst/>
              <a:ahLst/>
              <a:cxnLst/>
              <a:rect l="l" t="t" r="r" b="b"/>
              <a:pathLst>
                <a:path w="15" h="5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6"/>
                    <a:pt x="8" y="36"/>
                    <a:pt x="15" y="52"/>
                  </a:cubicBezTo>
                  <a:cubicBezTo>
                    <a:pt x="8" y="30"/>
                    <a:pt x="1" y="1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2" name="Google Shape;2412;p51"/>
            <p:cNvSpPr/>
            <p:nvPr/>
          </p:nvSpPr>
          <p:spPr>
            <a:xfrm>
              <a:off x="4820971" y="2572516"/>
              <a:ext cx="1863" cy="5124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8"/>
                    <a:pt x="1" y="14"/>
                    <a:pt x="1" y="21"/>
                  </a:cubicBezTo>
                  <a:cubicBezTo>
                    <a:pt x="8" y="14"/>
                    <a:pt x="8" y="8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3" name="Google Shape;2413;p51"/>
            <p:cNvSpPr/>
            <p:nvPr/>
          </p:nvSpPr>
          <p:spPr>
            <a:xfrm>
              <a:off x="4635128" y="2572516"/>
              <a:ext cx="219613" cy="207969"/>
            </a:xfrm>
            <a:custGeom>
              <a:avLst/>
              <a:gdLst/>
              <a:ahLst/>
              <a:cxnLst/>
              <a:rect l="l" t="t" r="r" b="b"/>
              <a:pathLst>
                <a:path w="943" h="893" extrusionOk="0">
                  <a:moveTo>
                    <a:pt x="785" y="1"/>
                  </a:moveTo>
                  <a:cubicBezTo>
                    <a:pt x="699" y="130"/>
                    <a:pt x="569" y="216"/>
                    <a:pt x="440" y="280"/>
                  </a:cubicBezTo>
                  <a:cubicBezTo>
                    <a:pt x="345" y="316"/>
                    <a:pt x="252" y="337"/>
                    <a:pt x="166" y="353"/>
                  </a:cubicBezTo>
                  <a:cubicBezTo>
                    <a:pt x="116" y="482"/>
                    <a:pt x="59" y="546"/>
                    <a:pt x="30" y="575"/>
                  </a:cubicBezTo>
                  <a:cubicBezTo>
                    <a:pt x="23" y="582"/>
                    <a:pt x="16" y="589"/>
                    <a:pt x="16" y="596"/>
                  </a:cubicBezTo>
                  <a:cubicBezTo>
                    <a:pt x="9" y="604"/>
                    <a:pt x="0" y="625"/>
                    <a:pt x="0" y="648"/>
                  </a:cubicBezTo>
                  <a:cubicBezTo>
                    <a:pt x="0" y="654"/>
                    <a:pt x="0" y="661"/>
                    <a:pt x="9" y="661"/>
                  </a:cubicBezTo>
                  <a:lnTo>
                    <a:pt x="9" y="682"/>
                  </a:lnTo>
                  <a:cubicBezTo>
                    <a:pt x="9" y="698"/>
                    <a:pt x="16" y="718"/>
                    <a:pt x="23" y="734"/>
                  </a:cubicBezTo>
                  <a:cubicBezTo>
                    <a:pt x="52" y="791"/>
                    <a:pt x="109" y="855"/>
                    <a:pt x="224" y="877"/>
                  </a:cubicBezTo>
                  <a:cubicBezTo>
                    <a:pt x="282" y="888"/>
                    <a:pt x="336" y="892"/>
                    <a:pt x="386" y="892"/>
                  </a:cubicBezTo>
                  <a:cubicBezTo>
                    <a:pt x="773" y="892"/>
                    <a:pt x="942" y="611"/>
                    <a:pt x="942" y="611"/>
                  </a:cubicBezTo>
                  <a:cubicBezTo>
                    <a:pt x="942" y="611"/>
                    <a:pt x="921" y="589"/>
                    <a:pt x="892" y="546"/>
                  </a:cubicBezTo>
                  <a:cubicBezTo>
                    <a:pt x="863" y="518"/>
                    <a:pt x="842" y="475"/>
                    <a:pt x="820" y="423"/>
                  </a:cubicBezTo>
                  <a:cubicBezTo>
                    <a:pt x="806" y="389"/>
                    <a:pt x="799" y="359"/>
                    <a:pt x="799" y="316"/>
                  </a:cubicBezTo>
                  <a:cubicBezTo>
                    <a:pt x="792" y="287"/>
                    <a:pt x="792" y="259"/>
                    <a:pt x="792" y="223"/>
                  </a:cubicBezTo>
                  <a:lnTo>
                    <a:pt x="792" y="158"/>
                  </a:lnTo>
                  <a:cubicBezTo>
                    <a:pt x="792" y="144"/>
                    <a:pt x="792" y="137"/>
                    <a:pt x="799" y="130"/>
                  </a:cubicBezTo>
                  <a:lnTo>
                    <a:pt x="799" y="108"/>
                  </a:lnTo>
                  <a:lnTo>
                    <a:pt x="799" y="71"/>
                  </a:lnTo>
                  <a:lnTo>
                    <a:pt x="799" y="21"/>
                  </a:lnTo>
                  <a:cubicBezTo>
                    <a:pt x="799" y="14"/>
                    <a:pt x="806" y="8"/>
                    <a:pt x="806" y="1"/>
                  </a:cubicBezTo>
                  <a:close/>
                </a:path>
              </a:pathLst>
            </a:custGeom>
            <a:solidFill>
              <a:srgbClr val="CCCCCC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4" name="Google Shape;2414;p51"/>
            <p:cNvSpPr/>
            <p:nvPr/>
          </p:nvSpPr>
          <p:spPr>
            <a:xfrm>
              <a:off x="4636991" y="2731345"/>
              <a:ext cx="3493" cy="12110"/>
            </a:xfrm>
            <a:custGeom>
              <a:avLst/>
              <a:gdLst/>
              <a:ahLst/>
              <a:cxnLst/>
              <a:rect l="l" t="t" r="r" b="b"/>
              <a:pathLst>
                <a:path w="15" h="52" fill="none" extrusionOk="0">
                  <a:moveTo>
                    <a:pt x="1" y="0"/>
                  </a:moveTo>
                  <a:cubicBezTo>
                    <a:pt x="1" y="16"/>
                    <a:pt x="8" y="36"/>
                    <a:pt x="15" y="52"/>
                  </a:cubicBezTo>
                  <a:cubicBezTo>
                    <a:pt x="8" y="29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5" name="Google Shape;2415;p51"/>
            <p:cNvSpPr/>
            <p:nvPr/>
          </p:nvSpPr>
          <p:spPr>
            <a:xfrm>
              <a:off x="4444161" y="2214803"/>
              <a:ext cx="615056" cy="480214"/>
            </a:xfrm>
            <a:custGeom>
              <a:avLst/>
              <a:gdLst/>
              <a:ahLst/>
              <a:cxnLst/>
              <a:rect l="l" t="t" r="r" b="b"/>
              <a:pathLst>
                <a:path w="2641" h="2062" extrusionOk="0">
                  <a:moveTo>
                    <a:pt x="1229" y="1"/>
                  </a:moveTo>
                  <a:cubicBezTo>
                    <a:pt x="1014" y="1"/>
                    <a:pt x="821" y="60"/>
                    <a:pt x="713" y="127"/>
                  </a:cubicBezTo>
                  <a:cubicBezTo>
                    <a:pt x="354" y="336"/>
                    <a:pt x="1" y="847"/>
                    <a:pt x="441" y="1026"/>
                  </a:cubicBezTo>
                  <a:cubicBezTo>
                    <a:pt x="398" y="1607"/>
                    <a:pt x="354" y="1959"/>
                    <a:pt x="677" y="2061"/>
                  </a:cubicBezTo>
                  <a:cubicBezTo>
                    <a:pt x="677" y="2061"/>
                    <a:pt x="656" y="1968"/>
                    <a:pt x="663" y="1802"/>
                  </a:cubicBezTo>
                  <a:cubicBezTo>
                    <a:pt x="561" y="1687"/>
                    <a:pt x="498" y="1478"/>
                    <a:pt x="511" y="1378"/>
                  </a:cubicBezTo>
                  <a:cubicBezTo>
                    <a:pt x="518" y="1321"/>
                    <a:pt x="518" y="1285"/>
                    <a:pt x="518" y="1249"/>
                  </a:cubicBezTo>
                  <a:lnTo>
                    <a:pt x="518" y="1212"/>
                  </a:lnTo>
                  <a:cubicBezTo>
                    <a:pt x="527" y="1169"/>
                    <a:pt x="527" y="1126"/>
                    <a:pt x="527" y="1054"/>
                  </a:cubicBezTo>
                  <a:lnTo>
                    <a:pt x="527" y="967"/>
                  </a:lnTo>
                  <a:lnTo>
                    <a:pt x="527" y="933"/>
                  </a:lnTo>
                  <a:lnTo>
                    <a:pt x="527" y="874"/>
                  </a:lnTo>
                  <a:cubicBezTo>
                    <a:pt x="534" y="702"/>
                    <a:pt x="577" y="545"/>
                    <a:pt x="691" y="407"/>
                  </a:cubicBezTo>
                  <a:cubicBezTo>
                    <a:pt x="727" y="502"/>
                    <a:pt x="777" y="602"/>
                    <a:pt x="863" y="702"/>
                  </a:cubicBezTo>
                  <a:cubicBezTo>
                    <a:pt x="929" y="788"/>
                    <a:pt x="1015" y="867"/>
                    <a:pt x="1131" y="940"/>
                  </a:cubicBezTo>
                  <a:lnTo>
                    <a:pt x="1138" y="947"/>
                  </a:lnTo>
                  <a:cubicBezTo>
                    <a:pt x="1181" y="967"/>
                    <a:pt x="1217" y="997"/>
                    <a:pt x="1260" y="1010"/>
                  </a:cubicBezTo>
                  <a:cubicBezTo>
                    <a:pt x="1433" y="1112"/>
                    <a:pt x="1590" y="1155"/>
                    <a:pt x="1698" y="1183"/>
                  </a:cubicBezTo>
                  <a:lnTo>
                    <a:pt x="1698" y="1176"/>
                  </a:lnTo>
                  <a:cubicBezTo>
                    <a:pt x="1712" y="1162"/>
                    <a:pt x="1726" y="1140"/>
                    <a:pt x="1748" y="1126"/>
                  </a:cubicBezTo>
                  <a:cubicBezTo>
                    <a:pt x="1785" y="1097"/>
                    <a:pt x="1828" y="1076"/>
                    <a:pt x="1885" y="1076"/>
                  </a:cubicBezTo>
                  <a:cubicBezTo>
                    <a:pt x="1928" y="1083"/>
                    <a:pt x="1957" y="1105"/>
                    <a:pt x="1964" y="1140"/>
                  </a:cubicBezTo>
                  <a:cubicBezTo>
                    <a:pt x="1964" y="1155"/>
                    <a:pt x="1971" y="1169"/>
                    <a:pt x="1964" y="1192"/>
                  </a:cubicBezTo>
                  <a:cubicBezTo>
                    <a:pt x="1964" y="1255"/>
                    <a:pt x="1928" y="1342"/>
                    <a:pt x="1885" y="1399"/>
                  </a:cubicBezTo>
                  <a:cubicBezTo>
                    <a:pt x="1812" y="1500"/>
                    <a:pt x="1691" y="1537"/>
                    <a:pt x="1626" y="1537"/>
                  </a:cubicBezTo>
                  <a:cubicBezTo>
                    <a:pt x="1626" y="1544"/>
                    <a:pt x="1626" y="1550"/>
                    <a:pt x="1619" y="1557"/>
                  </a:cubicBezTo>
                  <a:lnTo>
                    <a:pt x="1619" y="1607"/>
                  </a:lnTo>
                  <a:lnTo>
                    <a:pt x="1619" y="1644"/>
                  </a:lnTo>
                  <a:lnTo>
                    <a:pt x="1619" y="1666"/>
                  </a:lnTo>
                  <a:cubicBezTo>
                    <a:pt x="1612" y="1673"/>
                    <a:pt x="1612" y="1680"/>
                    <a:pt x="1612" y="1694"/>
                  </a:cubicBezTo>
                  <a:lnTo>
                    <a:pt x="1612" y="1759"/>
                  </a:lnTo>
                  <a:cubicBezTo>
                    <a:pt x="1612" y="1795"/>
                    <a:pt x="1612" y="1823"/>
                    <a:pt x="1619" y="1852"/>
                  </a:cubicBezTo>
                  <a:cubicBezTo>
                    <a:pt x="1619" y="1895"/>
                    <a:pt x="1626" y="1925"/>
                    <a:pt x="1640" y="1959"/>
                  </a:cubicBezTo>
                  <a:cubicBezTo>
                    <a:pt x="1597" y="1644"/>
                    <a:pt x="1928" y="1680"/>
                    <a:pt x="2086" y="1205"/>
                  </a:cubicBezTo>
                  <a:cubicBezTo>
                    <a:pt x="2130" y="1226"/>
                    <a:pt x="2173" y="1235"/>
                    <a:pt x="2216" y="1235"/>
                  </a:cubicBezTo>
                  <a:cubicBezTo>
                    <a:pt x="2425" y="1235"/>
                    <a:pt x="2604" y="1047"/>
                    <a:pt x="2625" y="810"/>
                  </a:cubicBezTo>
                  <a:cubicBezTo>
                    <a:pt x="2640" y="579"/>
                    <a:pt x="2488" y="393"/>
                    <a:pt x="2280" y="393"/>
                  </a:cubicBezTo>
                  <a:cubicBezTo>
                    <a:pt x="2200" y="393"/>
                    <a:pt x="2130" y="422"/>
                    <a:pt x="2064" y="465"/>
                  </a:cubicBezTo>
                  <a:cubicBezTo>
                    <a:pt x="1993" y="336"/>
                    <a:pt x="1878" y="207"/>
                    <a:pt x="1705" y="113"/>
                  </a:cubicBezTo>
                  <a:cubicBezTo>
                    <a:pt x="1551" y="32"/>
                    <a:pt x="1384" y="1"/>
                    <a:pt x="1229" y="1"/>
                  </a:cubicBez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6" name="Google Shape;2416;p51"/>
            <p:cNvSpPr/>
            <p:nvPr/>
          </p:nvSpPr>
          <p:spPr>
            <a:xfrm>
              <a:off x="4559905" y="2309355"/>
              <a:ext cx="343276" cy="347701"/>
            </a:xfrm>
            <a:custGeom>
              <a:avLst/>
              <a:gdLst/>
              <a:ahLst/>
              <a:cxnLst/>
              <a:rect l="l" t="t" r="r" b="b"/>
              <a:pathLst>
                <a:path w="1474" h="1493" extrusionOk="0">
                  <a:moveTo>
                    <a:pt x="194" y="639"/>
                  </a:moveTo>
                  <a:cubicBezTo>
                    <a:pt x="197" y="639"/>
                    <a:pt x="200" y="640"/>
                    <a:pt x="202" y="641"/>
                  </a:cubicBezTo>
                  <a:cubicBezTo>
                    <a:pt x="223" y="641"/>
                    <a:pt x="230" y="656"/>
                    <a:pt x="237" y="670"/>
                  </a:cubicBezTo>
                  <a:cubicBezTo>
                    <a:pt x="246" y="684"/>
                    <a:pt x="246" y="691"/>
                    <a:pt x="246" y="706"/>
                  </a:cubicBezTo>
                  <a:cubicBezTo>
                    <a:pt x="246" y="742"/>
                    <a:pt x="216" y="770"/>
                    <a:pt x="194" y="770"/>
                  </a:cubicBezTo>
                  <a:cubicBezTo>
                    <a:pt x="166" y="763"/>
                    <a:pt x="151" y="734"/>
                    <a:pt x="151" y="699"/>
                  </a:cubicBezTo>
                  <a:cubicBezTo>
                    <a:pt x="151" y="691"/>
                    <a:pt x="151" y="677"/>
                    <a:pt x="159" y="670"/>
                  </a:cubicBezTo>
                  <a:cubicBezTo>
                    <a:pt x="165" y="652"/>
                    <a:pt x="180" y="639"/>
                    <a:pt x="194" y="639"/>
                  </a:cubicBezTo>
                  <a:close/>
                  <a:moveTo>
                    <a:pt x="806" y="699"/>
                  </a:moveTo>
                  <a:cubicBezTo>
                    <a:pt x="841" y="706"/>
                    <a:pt x="863" y="734"/>
                    <a:pt x="856" y="777"/>
                  </a:cubicBezTo>
                  <a:cubicBezTo>
                    <a:pt x="856" y="820"/>
                    <a:pt x="827" y="849"/>
                    <a:pt x="791" y="849"/>
                  </a:cubicBezTo>
                  <a:cubicBezTo>
                    <a:pt x="784" y="849"/>
                    <a:pt x="770" y="843"/>
                    <a:pt x="763" y="829"/>
                  </a:cubicBezTo>
                  <a:cubicBezTo>
                    <a:pt x="748" y="813"/>
                    <a:pt x="741" y="793"/>
                    <a:pt x="741" y="770"/>
                  </a:cubicBezTo>
                  <a:cubicBezTo>
                    <a:pt x="741" y="749"/>
                    <a:pt x="748" y="734"/>
                    <a:pt x="763" y="727"/>
                  </a:cubicBezTo>
                  <a:cubicBezTo>
                    <a:pt x="770" y="706"/>
                    <a:pt x="791" y="699"/>
                    <a:pt x="806" y="699"/>
                  </a:cubicBezTo>
                  <a:close/>
                  <a:moveTo>
                    <a:pt x="194" y="1"/>
                  </a:moveTo>
                  <a:cubicBezTo>
                    <a:pt x="80" y="139"/>
                    <a:pt x="37" y="296"/>
                    <a:pt x="30" y="468"/>
                  </a:cubicBezTo>
                  <a:lnTo>
                    <a:pt x="30" y="527"/>
                  </a:lnTo>
                  <a:lnTo>
                    <a:pt x="30" y="561"/>
                  </a:lnTo>
                  <a:lnTo>
                    <a:pt x="30" y="648"/>
                  </a:lnTo>
                  <a:cubicBezTo>
                    <a:pt x="30" y="720"/>
                    <a:pt x="30" y="763"/>
                    <a:pt x="21" y="806"/>
                  </a:cubicBezTo>
                  <a:lnTo>
                    <a:pt x="21" y="843"/>
                  </a:lnTo>
                  <a:cubicBezTo>
                    <a:pt x="21" y="879"/>
                    <a:pt x="21" y="915"/>
                    <a:pt x="14" y="972"/>
                  </a:cubicBezTo>
                  <a:cubicBezTo>
                    <a:pt x="1" y="1072"/>
                    <a:pt x="64" y="1281"/>
                    <a:pt x="166" y="1396"/>
                  </a:cubicBezTo>
                  <a:cubicBezTo>
                    <a:pt x="209" y="1446"/>
                    <a:pt x="252" y="1476"/>
                    <a:pt x="296" y="1483"/>
                  </a:cubicBezTo>
                  <a:cubicBezTo>
                    <a:pt x="321" y="1489"/>
                    <a:pt x="351" y="1493"/>
                    <a:pt x="384" y="1493"/>
                  </a:cubicBezTo>
                  <a:cubicBezTo>
                    <a:pt x="418" y="1493"/>
                    <a:pt x="453" y="1489"/>
                    <a:pt x="489" y="1483"/>
                  </a:cubicBezTo>
                  <a:cubicBezTo>
                    <a:pt x="575" y="1467"/>
                    <a:pt x="668" y="1446"/>
                    <a:pt x="763" y="1410"/>
                  </a:cubicBezTo>
                  <a:cubicBezTo>
                    <a:pt x="892" y="1346"/>
                    <a:pt x="1022" y="1260"/>
                    <a:pt x="1108" y="1131"/>
                  </a:cubicBezTo>
                  <a:lnTo>
                    <a:pt x="1129" y="1131"/>
                  </a:lnTo>
                  <a:cubicBezTo>
                    <a:pt x="1194" y="1131"/>
                    <a:pt x="1315" y="1094"/>
                    <a:pt x="1388" y="993"/>
                  </a:cubicBezTo>
                  <a:cubicBezTo>
                    <a:pt x="1431" y="936"/>
                    <a:pt x="1467" y="849"/>
                    <a:pt x="1467" y="786"/>
                  </a:cubicBezTo>
                  <a:cubicBezTo>
                    <a:pt x="1474" y="763"/>
                    <a:pt x="1467" y="749"/>
                    <a:pt x="1467" y="734"/>
                  </a:cubicBezTo>
                  <a:cubicBezTo>
                    <a:pt x="1460" y="699"/>
                    <a:pt x="1431" y="677"/>
                    <a:pt x="1388" y="670"/>
                  </a:cubicBezTo>
                  <a:cubicBezTo>
                    <a:pt x="1331" y="670"/>
                    <a:pt x="1288" y="691"/>
                    <a:pt x="1251" y="720"/>
                  </a:cubicBezTo>
                  <a:cubicBezTo>
                    <a:pt x="1229" y="734"/>
                    <a:pt x="1215" y="756"/>
                    <a:pt x="1201" y="770"/>
                  </a:cubicBezTo>
                  <a:lnTo>
                    <a:pt x="1201" y="777"/>
                  </a:lnTo>
                  <a:cubicBezTo>
                    <a:pt x="1093" y="749"/>
                    <a:pt x="936" y="706"/>
                    <a:pt x="763" y="604"/>
                  </a:cubicBezTo>
                  <a:cubicBezTo>
                    <a:pt x="720" y="591"/>
                    <a:pt x="684" y="561"/>
                    <a:pt x="641" y="541"/>
                  </a:cubicBezTo>
                  <a:lnTo>
                    <a:pt x="634" y="534"/>
                  </a:lnTo>
                  <a:cubicBezTo>
                    <a:pt x="518" y="461"/>
                    <a:pt x="432" y="382"/>
                    <a:pt x="366" y="296"/>
                  </a:cubicBezTo>
                  <a:cubicBezTo>
                    <a:pt x="280" y="196"/>
                    <a:pt x="230" y="96"/>
                    <a:pt x="194" y="1"/>
                  </a:cubicBezTo>
                  <a:close/>
                </a:path>
              </a:pathLst>
            </a:custGeom>
            <a:solidFill>
              <a:srgbClr val="CCCCCC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7" name="Google Shape;2417;p51"/>
            <p:cNvSpPr/>
            <p:nvPr/>
          </p:nvSpPr>
          <p:spPr>
            <a:xfrm>
              <a:off x="4732241" y="2472142"/>
              <a:ext cx="28878" cy="35166"/>
            </a:xfrm>
            <a:custGeom>
              <a:avLst/>
              <a:gdLst/>
              <a:ahLst/>
              <a:cxnLst/>
              <a:rect l="l" t="t" r="r" b="b"/>
              <a:pathLst>
                <a:path w="124" h="151" extrusionOk="0">
                  <a:moveTo>
                    <a:pt x="66" y="0"/>
                  </a:moveTo>
                  <a:cubicBezTo>
                    <a:pt x="51" y="0"/>
                    <a:pt x="30" y="7"/>
                    <a:pt x="23" y="28"/>
                  </a:cubicBezTo>
                  <a:cubicBezTo>
                    <a:pt x="8" y="35"/>
                    <a:pt x="1" y="50"/>
                    <a:pt x="1" y="71"/>
                  </a:cubicBezTo>
                  <a:cubicBezTo>
                    <a:pt x="1" y="94"/>
                    <a:pt x="8" y="114"/>
                    <a:pt x="23" y="130"/>
                  </a:cubicBezTo>
                  <a:cubicBezTo>
                    <a:pt x="30" y="144"/>
                    <a:pt x="44" y="150"/>
                    <a:pt x="51" y="150"/>
                  </a:cubicBezTo>
                  <a:cubicBezTo>
                    <a:pt x="87" y="150"/>
                    <a:pt x="116" y="121"/>
                    <a:pt x="116" y="78"/>
                  </a:cubicBezTo>
                  <a:cubicBezTo>
                    <a:pt x="123" y="35"/>
                    <a:pt x="101" y="7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8" name="Google Shape;2418;p51"/>
            <p:cNvSpPr/>
            <p:nvPr/>
          </p:nvSpPr>
          <p:spPr>
            <a:xfrm>
              <a:off x="4594838" y="2457936"/>
              <a:ext cx="22357" cy="30974"/>
            </a:xfrm>
            <a:custGeom>
              <a:avLst/>
              <a:gdLst/>
              <a:ahLst/>
              <a:cxnLst/>
              <a:rect l="l" t="t" r="r" b="b"/>
              <a:pathLst>
                <a:path w="96" h="133" extrusionOk="0">
                  <a:moveTo>
                    <a:pt x="44" y="1"/>
                  </a:moveTo>
                  <a:cubicBezTo>
                    <a:pt x="30" y="1"/>
                    <a:pt x="15" y="14"/>
                    <a:pt x="9" y="32"/>
                  </a:cubicBezTo>
                  <a:cubicBezTo>
                    <a:pt x="1" y="39"/>
                    <a:pt x="1" y="53"/>
                    <a:pt x="1" y="61"/>
                  </a:cubicBezTo>
                  <a:cubicBezTo>
                    <a:pt x="1" y="96"/>
                    <a:pt x="16" y="125"/>
                    <a:pt x="44" y="132"/>
                  </a:cubicBezTo>
                  <a:cubicBezTo>
                    <a:pt x="66" y="132"/>
                    <a:pt x="96" y="104"/>
                    <a:pt x="96" y="68"/>
                  </a:cubicBezTo>
                  <a:cubicBezTo>
                    <a:pt x="96" y="53"/>
                    <a:pt x="96" y="46"/>
                    <a:pt x="87" y="32"/>
                  </a:cubicBezTo>
                  <a:cubicBezTo>
                    <a:pt x="80" y="18"/>
                    <a:pt x="73" y="3"/>
                    <a:pt x="52" y="3"/>
                  </a:cubicBezTo>
                  <a:cubicBezTo>
                    <a:pt x="50" y="2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19" name="Google Shape;2419;p51"/>
            <p:cNvSpPr/>
            <p:nvPr/>
          </p:nvSpPr>
          <p:spPr>
            <a:xfrm>
              <a:off x="4623483" y="2525473"/>
              <a:ext cx="8617" cy="20494"/>
            </a:xfrm>
            <a:custGeom>
              <a:avLst/>
              <a:gdLst/>
              <a:ahLst/>
              <a:cxnLst/>
              <a:rect l="l" t="t" r="r" b="b"/>
              <a:pathLst>
                <a:path w="37" h="88" fill="none" extrusionOk="0">
                  <a:moveTo>
                    <a:pt x="36" y="87"/>
                  </a:moveTo>
                  <a:cubicBezTo>
                    <a:pt x="36" y="87"/>
                    <a:pt x="0" y="58"/>
                    <a:pt x="23" y="1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0" name="Google Shape;2420;p51"/>
            <p:cNvSpPr/>
            <p:nvPr/>
          </p:nvSpPr>
          <p:spPr>
            <a:xfrm>
              <a:off x="4625113" y="2584161"/>
              <a:ext cx="57290" cy="13507"/>
            </a:xfrm>
            <a:custGeom>
              <a:avLst/>
              <a:gdLst/>
              <a:ahLst/>
              <a:cxnLst/>
              <a:rect l="l" t="t" r="r" b="b"/>
              <a:pathLst>
                <a:path w="246" h="58" fill="none" extrusionOk="0">
                  <a:moveTo>
                    <a:pt x="0" y="14"/>
                  </a:moveTo>
                  <a:cubicBezTo>
                    <a:pt x="0" y="14"/>
                    <a:pt x="116" y="58"/>
                    <a:pt x="245" y="1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1" name="Google Shape;2421;p51"/>
            <p:cNvSpPr/>
            <p:nvPr/>
          </p:nvSpPr>
          <p:spPr>
            <a:xfrm>
              <a:off x="4697308" y="2435113"/>
              <a:ext cx="11877" cy="1863"/>
            </a:xfrm>
            <a:custGeom>
              <a:avLst/>
              <a:gdLst/>
              <a:ahLst/>
              <a:cxnLst/>
              <a:rect l="l" t="t" r="r" b="b"/>
              <a:pathLst>
                <a:path w="51" h="8" fill="none" extrusionOk="0">
                  <a:moveTo>
                    <a:pt x="51" y="1"/>
                  </a:moveTo>
                  <a:cubicBezTo>
                    <a:pt x="14" y="1"/>
                    <a:pt x="1" y="8"/>
                    <a:pt x="1" y="8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2" name="Google Shape;2422;p51"/>
            <p:cNvSpPr/>
            <p:nvPr/>
          </p:nvSpPr>
          <p:spPr>
            <a:xfrm>
              <a:off x="4600195" y="2419976"/>
              <a:ext cx="20261" cy="6987"/>
            </a:xfrm>
            <a:custGeom>
              <a:avLst/>
              <a:gdLst/>
              <a:ahLst/>
              <a:cxnLst/>
              <a:rect l="l" t="t" r="r" b="b"/>
              <a:pathLst>
                <a:path w="87" h="30" fill="none" extrusionOk="0">
                  <a:moveTo>
                    <a:pt x="86" y="29"/>
                  </a:moveTo>
                  <a:cubicBezTo>
                    <a:pt x="86" y="29"/>
                    <a:pt x="50" y="9"/>
                    <a:pt x="0" y="0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3" name="Google Shape;2423;p51"/>
            <p:cNvSpPr/>
            <p:nvPr/>
          </p:nvSpPr>
          <p:spPr>
            <a:xfrm>
              <a:off x="4866151" y="3104894"/>
              <a:ext cx="217983" cy="291575"/>
            </a:xfrm>
            <a:custGeom>
              <a:avLst/>
              <a:gdLst/>
              <a:ahLst/>
              <a:cxnLst/>
              <a:rect l="l" t="t" r="r" b="b"/>
              <a:pathLst>
                <a:path w="936" h="1252" extrusionOk="0">
                  <a:moveTo>
                    <a:pt x="763" y="0"/>
                  </a:moveTo>
                  <a:cubicBezTo>
                    <a:pt x="647" y="50"/>
                    <a:pt x="361" y="173"/>
                    <a:pt x="318" y="194"/>
                  </a:cubicBezTo>
                  <a:cubicBezTo>
                    <a:pt x="268" y="216"/>
                    <a:pt x="238" y="266"/>
                    <a:pt x="209" y="323"/>
                  </a:cubicBezTo>
                  <a:cubicBezTo>
                    <a:pt x="188" y="380"/>
                    <a:pt x="36" y="668"/>
                    <a:pt x="23" y="704"/>
                  </a:cubicBezTo>
                  <a:cubicBezTo>
                    <a:pt x="9" y="747"/>
                    <a:pt x="9" y="913"/>
                    <a:pt x="0" y="956"/>
                  </a:cubicBezTo>
                  <a:cubicBezTo>
                    <a:pt x="0" y="992"/>
                    <a:pt x="52" y="1129"/>
                    <a:pt x="66" y="1156"/>
                  </a:cubicBezTo>
                  <a:cubicBezTo>
                    <a:pt x="72" y="1190"/>
                    <a:pt x="84" y="1229"/>
                    <a:pt x="99" y="1229"/>
                  </a:cubicBezTo>
                  <a:cubicBezTo>
                    <a:pt x="100" y="1229"/>
                    <a:pt x="101" y="1229"/>
                    <a:pt x="102" y="1229"/>
                  </a:cubicBezTo>
                  <a:cubicBezTo>
                    <a:pt x="122" y="1222"/>
                    <a:pt x="143" y="1183"/>
                    <a:pt x="139" y="1154"/>
                  </a:cubicBezTo>
                  <a:lnTo>
                    <a:pt x="139" y="1154"/>
                  </a:lnTo>
                  <a:cubicBezTo>
                    <a:pt x="141" y="1160"/>
                    <a:pt x="145" y="1168"/>
                    <a:pt x="145" y="1179"/>
                  </a:cubicBezTo>
                  <a:cubicBezTo>
                    <a:pt x="151" y="1212"/>
                    <a:pt x="164" y="1252"/>
                    <a:pt x="178" y="1252"/>
                  </a:cubicBezTo>
                  <a:cubicBezTo>
                    <a:pt x="179" y="1252"/>
                    <a:pt x="180" y="1252"/>
                    <a:pt x="181" y="1251"/>
                  </a:cubicBezTo>
                  <a:cubicBezTo>
                    <a:pt x="195" y="1242"/>
                    <a:pt x="231" y="1199"/>
                    <a:pt x="216" y="1122"/>
                  </a:cubicBezTo>
                  <a:cubicBezTo>
                    <a:pt x="216" y="1099"/>
                    <a:pt x="216" y="1079"/>
                    <a:pt x="209" y="1063"/>
                  </a:cubicBezTo>
                  <a:lnTo>
                    <a:pt x="209" y="1042"/>
                  </a:lnTo>
                  <a:lnTo>
                    <a:pt x="209" y="1027"/>
                  </a:lnTo>
                  <a:cubicBezTo>
                    <a:pt x="224" y="1070"/>
                    <a:pt x="268" y="1149"/>
                    <a:pt x="281" y="1172"/>
                  </a:cubicBezTo>
                  <a:cubicBezTo>
                    <a:pt x="285" y="1181"/>
                    <a:pt x="296" y="1188"/>
                    <a:pt x="307" y="1188"/>
                  </a:cubicBezTo>
                  <a:cubicBezTo>
                    <a:pt x="321" y="1188"/>
                    <a:pt x="335" y="1179"/>
                    <a:pt x="338" y="1156"/>
                  </a:cubicBezTo>
                  <a:cubicBezTo>
                    <a:pt x="338" y="1106"/>
                    <a:pt x="324" y="1063"/>
                    <a:pt x="318" y="1027"/>
                  </a:cubicBezTo>
                  <a:cubicBezTo>
                    <a:pt x="306" y="1005"/>
                    <a:pt x="312" y="965"/>
                    <a:pt x="313" y="932"/>
                  </a:cubicBezTo>
                  <a:lnTo>
                    <a:pt x="313" y="932"/>
                  </a:lnTo>
                  <a:cubicBezTo>
                    <a:pt x="315" y="948"/>
                    <a:pt x="318" y="961"/>
                    <a:pt x="318" y="970"/>
                  </a:cubicBezTo>
                  <a:cubicBezTo>
                    <a:pt x="331" y="1006"/>
                    <a:pt x="425" y="1092"/>
                    <a:pt x="440" y="1106"/>
                  </a:cubicBezTo>
                  <a:cubicBezTo>
                    <a:pt x="442" y="1109"/>
                    <a:pt x="445" y="1110"/>
                    <a:pt x="447" y="1110"/>
                  </a:cubicBezTo>
                  <a:cubicBezTo>
                    <a:pt x="462" y="1110"/>
                    <a:pt x="480" y="1076"/>
                    <a:pt x="461" y="1027"/>
                  </a:cubicBezTo>
                  <a:cubicBezTo>
                    <a:pt x="440" y="970"/>
                    <a:pt x="411" y="956"/>
                    <a:pt x="411" y="920"/>
                  </a:cubicBezTo>
                  <a:cubicBezTo>
                    <a:pt x="411" y="891"/>
                    <a:pt x="397" y="761"/>
                    <a:pt x="404" y="747"/>
                  </a:cubicBezTo>
                  <a:cubicBezTo>
                    <a:pt x="411" y="734"/>
                    <a:pt x="490" y="647"/>
                    <a:pt x="518" y="518"/>
                  </a:cubicBezTo>
                  <a:cubicBezTo>
                    <a:pt x="533" y="452"/>
                    <a:pt x="533" y="409"/>
                    <a:pt x="554" y="395"/>
                  </a:cubicBezTo>
                  <a:cubicBezTo>
                    <a:pt x="561" y="380"/>
                    <a:pt x="706" y="345"/>
                    <a:pt x="820" y="316"/>
                  </a:cubicBezTo>
                  <a:cubicBezTo>
                    <a:pt x="863" y="309"/>
                    <a:pt x="906" y="294"/>
                    <a:pt x="935" y="287"/>
                  </a:cubicBezTo>
                  <a:lnTo>
                    <a:pt x="899" y="230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CCCCCC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4" name="Google Shape;2424;p51"/>
            <p:cNvSpPr/>
            <p:nvPr/>
          </p:nvSpPr>
          <p:spPr>
            <a:xfrm>
              <a:off x="4931592" y="3283751"/>
              <a:ext cx="6987" cy="30275"/>
            </a:xfrm>
            <a:custGeom>
              <a:avLst/>
              <a:gdLst/>
              <a:ahLst/>
              <a:cxnLst/>
              <a:rect l="l" t="t" r="r" b="b"/>
              <a:pathLst>
                <a:path w="30" h="130" fill="none" extrusionOk="0">
                  <a:moveTo>
                    <a:pt x="0" y="0"/>
                  </a:moveTo>
                  <a:cubicBezTo>
                    <a:pt x="0" y="0"/>
                    <a:pt x="14" y="73"/>
                    <a:pt x="30" y="129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5" name="Google Shape;2425;p51"/>
            <p:cNvSpPr/>
            <p:nvPr/>
          </p:nvSpPr>
          <p:spPr>
            <a:xfrm>
              <a:off x="4938346" y="3313794"/>
              <a:ext cx="233" cy="2329"/>
            </a:xfrm>
            <a:custGeom>
              <a:avLst/>
              <a:gdLst/>
              <a:ahLst/>
              <a:cxnLst/>
              <a:rect l="l" t="t" r="r" b="b"/>
              <a:pathLst>
                <a:path w="1" h="10" fill="none" extrusionOk="0">
                  <a:moveTo>
                    <a:pt x="1" y="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6" name="Google Shape;2426;p51"/>
            <p:cNvSpPr/>
            <p:nvPr/>
          </p:nvSpPr>
          <p:spPr>
            <a:xfrm>
              <a:off x="4908303" y="3287245"/>
              <a:ext cx="6521" cy="48906"/>
            </a:xfrm>
            <a:custGeom>
              <a:avLst/>
              <a:gdLst/>
              <a:ahLst/>
              <a:cxnLst/>
              <a:rect l="l" t="t" r="r" b="b"/>
              <a:pathLst>
                <a:path w="28" h="210" extrusionOk="0">
                  <a:moveTo>
                    <a:pt x="0" y="1"/>
                  </a:moveTo>
                  <a:cubicBezTo>
                    <a:pt x="0" y="1"/>
                    <a:pt x="14" y="123"/>
                    <a:pt x="21" y="194"/>
                  </a:cubicBezTo>
                  <a:cubicBezTo>
                    <a:pt x="21" y="201"/>
                    <a:pt x="21" y="201"/>
                    <a:pt x="28" y="20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7" name="Google Shape;2427;p51"/>
            <p:cNvSpPr/>
            <p:nvPr/>
          </p:nvSpPr>
          <p:spPr>
            <a:xfrm>
              <a:off x="4908303" y="3287245"/>
              <a:ext cx="6521" cy="48906"/>
            </a:xfrm>
            <a:custGeom>
              <a:avLst/>
              <a:gdLst/>
              <a:ahLst/>
              <a:cxnLst/>
              <a:rect l="l" t="t" r="r" b="b"/>
              <a:pathLst>
                <a:path w="28" h="210" fill="none" extrusionOk="0">
                  <a:moveTo>
                    <a:pt x="28" y="209"/>
                  </a:moveTo>
                  <a:cubicBezTo>
                    <a:pt x="21" y="201"/>
                    <a:pt x="21" y="201"/>
                    <a:pt x="21" y="194"/>
                  </a:cubicBezTo>
                  <a:cubicBezTo>
                    <a:pt x="14" y="123"/>
                    <a:pt x="0" y="1"/>
                    <a:pt x="0" y="1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8" name="Google Shape;2428;p51"/>
            <p:cNvSpPr/>
            <p:nvPr/>
          </p:nvSpPr>
          <p:spPr>
            <a:xfrm>
              <a:off x="4912961" y="3332192"/>
              <a:ext cx="1863" cy="3959"/>
            </a:xfrm>
            <a:custGeom>
              <a:avLst/>
              <a:gdLst/>
              <a:ahLst/>
              <a:cxnLst/>
              <a:rect l="l" t="t" r="r" b="b"/>
              <a:pathLst>
                <a:path w="8" h="17" fill="none" extrusionOk="0">
                  <a:moveTo>
                    <a:pt x="1" y="1"/>
                  </a:moveTo>
                  <a:cubicBezTo>
                    <a:pt x="1" y="8"/>
                    <a:pt x="1" y="8"/>
                    <a:pt x="8" y="16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29" name="Google Shape;2429;p51"/>
            <p:cNvSpPr/>
            <p:nvPr/>
          </p:nvSpPr>
          <p:spPr>
            <a:xfrm>
              <a:off x="4914591" y="3337548"/>
              <a:ext cx="233" cy="3493"/>
            </a:xfrm>
            <a:custGeom>
              <a:avLst/>
              <a:gdLst/>
              <a:ahLst/>
              <a:cxnLst/>
              <a:rect l="l" t="t" r="r" b="b"/>
              <a:pathLst>
                <a:path w="1" h="15" fill="none" extrusionOk="0">
                  <a:moveTo>
                    <a:pt x="1" y="1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30" name="Google Shape;2430;p51"/>
            <p:cNvSpPr/>
            <p:nvPr/>
          </p:nvSpPr>
          <p:spPr>
            <a:xfrm>
              <a:off x="4914591" y="3347562"/>
              <a:ext cx="233" cy="5124"/>
            </a:xfrm>
            <a:custGeom>
              <a:avLst/>
              <a:gdLst/>
              <a:ahLst/>
              <a:cxnLst/>
              <a:rect l="l" t="t" r="r" b="b"/>
              <a:pathLst>
                <a:path w="1" h="22" fill="none" extrusionOk="0">
                  <a:moveTo>
                    <a:pt x="1" y="21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31" name="Google Shape;2431;p51"/>
            <p:cNvSpPr/>
            <p:nvPr/>
          </p:nvSpPr>
          <p:spPr>
            <a:xfrm>
              <a:off x="4886179" y="3287245"/>
              <a:ext cx="12343" cy="85470"/>
            </a:xfrm>
            <a:custGeom>
              <a:avLst/>
              <a:gdLst/>
              <a:ahLst/>
              <a:cxnLst/>
              <a:rect l="l" t="t" r="r" b="b"/>
              <a:pathLst>
                <a:path w="53" h="367" extrusionOk="0">
                  <a:moveTo>
                    <a:pt x="0" y="1"/>
                  </a:moveTo>
                  <a:lnTo>
                    <a:pt x="0" y="230"/>
                  </a:lnTo>
                  <a:cubicBezTo>
                    <a:pt x="9" y="266"/>
                    <a:pt x="30" y="323"/>
                    <a:pt x="52" y="36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32" name="Google Shape;2432;p51"/>
            <p:cNvSpPr/>
            <p:nvPr/>
          </p:nvSpPr>
          <p:spPr>
            <a:xfrm>
              <a:off x="4886179" y="3287245"/>
              <a:ext cx="12343" cy="85470"/>
            </a:xfrm>
            <a:custGeom>
              <a:avLst/>
              <a:gdLst/>
              <a:ahLst/>
              <a:cxnLst/>
              <a:rect l="l" t="t" r="r" b="b"/>
              <a:pathLst>
                <a:path w="53" h="367" fill="none" extrusionOk="0">
                  <a:moveTo>
                    <a:pt x="0" y="1"/>
                  </a:moveTo>
                  <a:lnTo>
                    <a:pt x="0" y="230"/>
                  </a:lnTo>
                  <a:cubicBezTo>
                    <a:pt x="9" y="266"/>
                    <a:pt x="30" y="323"/>
                    <a:pt x="52" y="366"/>
                  </a:cubicBez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33" name="Google Shape;2433;p51"/>
            <p:cNvSpPr/>
            <p:nvPr/>
          </p:nvSpPr>
          <p:spPr>
            <a:xfrm>
              <a:off x="4884549" y="2778388"/>
              <a:ext cx="430609" cy="401731"/>
            </a:xfrm>
            <a:custGeom>
              <a:avLst/>
              <a:gdLst/>
              <a:ahLst/>
              <a:cxnLst/>
              <a:rect l="l" t="t" r="r" b="b"/>
              <a:pathLst>
                <a:path w="1849" h="1725" extrusionOk="0">
                  <a:moveTo>
                    <a:pt x="316" y="0"/>
                  </a:moveTo>
                  <a:cubicBezTo>
                    <a:pt x="206" y="0"/>
                    <a:pt x="41" y="235"/>
                    <a:pt x="7" y="511"/>
                  </a:cubicBezTo>
                  <a:lnTo>
                    <a:pt x="7" y="554"/>
                  </a:lnTo>
                  <a:lnTo>
                    <a:pt x="7" y="574"/>
                  </a:lnTo>
                  <a:cubicBezTo>
                    <a:pt x="0" y="654"/>
                    <a:pt x="7" y="726"/>
                    <a:pt x="16" y="790"/>
                  </a:cubicBezTo>
                  <a:cubicBezTo>
                    <a:pt x="16" y="812"/>
                    <a:pt x="23" y="826"/>
                    <a:pt x="23" y="849"/>
                  </a:cubicBezTo>
                  <a:cubicBezTo>
                    <a:pt x="44" y="942"/>
                    <a:pt x="73" y="1014"/>
                    <a:pt x="116" y="1057"/>
                  </a:cubicBezTo>
                  <a:cubicBezTo>
                    <a:pt x="137" y="1085"/>
                    <a:pt x="166" y="1107"/>
                    <a:pt x="195" y="1114"/>
                  </a:cubicBezTo>
                  <a:lnTo>
                    <a:pt x="232" y="1114"/>
                  </a:lnTo>
                  <a:lnTo>
                    <a:pt x="232" y="1128"/>
                  </a:lnTo>
                  <a:cubicBezTo>
                    <a:pt x="375" y="1151"/>
                    <a:pt x="942" y="1244"/>
                    <a:pt x="942" y="1244"/>
                  </a:cubicBezTo>
                  <a:cubicBezTo>
                    <a:pt x="827" y="1294"/>
                    <a:pt x="670" y="1373"/>
                    <a:pt x="670" y="1373"/>
                  </a:cubicBezTo>
                  <a:lnTo>
                    <a:pt x="684" y="1402"/>
                  </a:lnTo>
                  <a:lnTo>
                    <a:pt x="820" y="1632"/>
                  </a:lnTo>
                  <a:lnTo>
                    <a:pt x="856" y="1689"/>
                  </a:lnTo>
                  <a:lnTo>
                    <a:pt x="870" y="1725"/>
                  </a:lnTo>
                  <a:cubicBezTo>
                    <a:pt x="870" y="1725"/>
                    <a:pt x="1208" y="1696"/>
                    <a:pt x="1460" y="1625"/>
                  </a:cubicBezTo>
                  <a:cubicBezTo>
                    <a:pt x="1553" y="1596"/>
                    <a:pt x="1632" y="1559"/>
                    <a:pt x="1676" y="1516"/>
                  </a:cubicBezTo>
                  <a:cubicBezTo>
                    <a:pt x="1848" y="1359"/>
                    <a:pt x="1812" y="1230"/>
                    <a:pt x="1755" y="1171"/>
                  </a:cubicBezTo>
                  <a:cubicBezTo>
                    <a:pt x="1741" y="1157"/>
                    <a:pt x="1719" y="1135"/>
                    <a:pt x="1676" y="1107"/>
                  </a:cubicBezTo>
                  <a:cubicBezTo>
                    <a:pt x="1526" y="978"/>
                    <a:pt x="1172" y="683"/>
                    <a:pt x="949" y="497"/>
                  </a:cubicBezTo>
                  <a:cubicBezTo>
                    <a:pt x="684" y="272"/>
                    <a:pt x="346" y="7"/>
                    <a:pt x="346" y="7"/>
                  </a:cubicBezTo>
                  <a:cubicBezTo>
                    <a:pt x="336" y="2"/>
                    <a:pt x="326" y="0"/>
                    <a:pt x="316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34" name="Google Shape;2434;p51"/>
            <p:cNvSpPr/>
            <p:nvPr/>
          </p:nvSpPr>
          <p:spPr>
            <a:xfrm>
              <a:off x="4929962" y="3037823"/>
              <a:ext cx="8617" cy="3493"/>
            </a:xfrm>
            <a:custGeom>
              <a:avLst/>
              <a:gdLst/>
              <a:ahLst/>
              <a:cxnLst/>
              <a:rect l="l" t="t" r="r" b="b"/>
              <a:pathLst>
                <a:path w="37" h="15" extrusionOk="0">
                  <a:moveTo>
                    <a:pt x="0" y="0"/>
                  </a:moveTo>
                  <a:cubicBezTo>
                    <a:pt x="7" y="7"/>
                    <a:pt x="21" y="7"/>
                    <a:pt x="37" y="14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35" name="Google Shape;2435;p51"/>
            <p:cNvSpPr/>
            <p:nvPr/>
          </p:nvSpPr>
          <p:spPr>
            <a:xfrm>
              <a:off x="4929962" y="3037823"/>
              <a:ext cx="8617" cy="3493"/>
            </a:xfrm>
            <a:custGeom>
              <a:avLst/>
              <a:gdLst/>
              <a:ahLst/>
              <a:cxnLst/>
              <a:rect l="l" t="t" r="r" b="b"/>
              <a:pathLst>
                <a:path w="37" h="15" extrusionOk="0">
                  <a:moveTo>
                    <a:pt x="0" y="0"/>
                  </a:moveTo>
                  <a:cubicBezTo>
                    <a:pt x="7" y="7"/>
                    <a:pt x="21" y="7"/>
                    <a:pt x="37" y="14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36" name="Google Shape;2436;p51"/>
            <p:cNvSpPr/>
            <p:nvPr/>
          </p:nvSpPr>
          <p:spPr>
            <a:xfrm>
              <a:off x="5040350" y="3030837"/>
              <a:ext cx="206105" cy="140897"/>
            </a:xfrm>
            <a:custGeom>
              <a:avLst/>
              <a:gdLst/>
              <a:ahLst/>
              <a:cxnLst/>
              <a:rect l="l" t="t" r="r" b="b"/>
              <a:pathLst>
                <a:path w="885" h="605" fill="none" extrusionOk="0">
                  <a:moveTo>
                    <a:pt x="884" y="51"/>
                  </a:moveTo>
                  <a:cubicBezTo>
                    <a:pt x="575" y="1"/>
                    <a:pt x="439" y="73"/>
                    <a:pt x="382" y="110"/>
                  </a:cubicBezTo>
                  <a:cubicBezTo>
                    <a:pt x="360" y="117"/>
                    <a:pt x="323" y="130"/>
                    <a:pt x="273" y="160"/>
                  </a:cubicBezTo>
                  <a:cubicBezTo>
                    <a:pt x="158" y="210"/>
                    <a:pt x="1" y="289"/>
                    <a:pt x="1" y="289"/>
                  </a:cubicBezTo>
                  <a:lnTo>
                    <a:pt x="15" y="318"/>
                  </a:lnTo>
                  <a:lnTo>
                    <a:pt x="151" y="548"/>
                  </a:lnTo>
                  <a:lnTo>
                    <a:pt x="187" y="605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437" name="Google Shape;2437;p51"/>
            <p:cNvSpPr/>
            <p:nvPr/>
          </p:nvSpPr>
          <p:spPr>
            <a:xfrm>
              <a:off x="4549891" y="2428360"/>
              <a:ext cx="309973" cy="109690"/>
            </a:xfrm>
            <a:custGeom>
              <a:avLst/>
              <a:gdLst/>
              <a:ahLst/>
              <a:cxnLst/>
              <a:rect l="l" t="t" r="r" b="b"/>
              <a:pathLst>
                <a:path w="1331" h="471" extrusionOk="0">
                  <a:moveTo>
                    <a:pt x="130" y="43"/>
                  </a:moveTo>
                  <a:cubicBezTo>
                    <a:pt x="144" y="43"/>
                    <a:pt x="159" y="43"/>
                    <a:pt x="180" y="50"/>
                  </a:cubicBezTo>
                  <a:cubicBezTo>
                    <a:pt x="202" y="50"/>
                    <a:pt x="223" y="59"/>
                    <a:pt x="252" y="59"/>
                  </a:cubicBezTo>
                  <a:cubicBezTo>
                    <a:pt x="273" y="66"/>
                    <a:pt x="302" y="73"/>
                    <a:pt x="323" y="87"/>
                  </a:cubicBezTo>
                  <a:lnTo>
                    <a:pt x="339" y="87"/>
                  </a:lnTo>
                  <a:lnTo>
                    <a:pt x="339" y="93"/>
                  </a:lnTo>
                  <a:lnTo>
                    <a:pt x="346" y="102"/>
                  </a:lnTo>
                  <a:lnTo>
                    <a:pt x="346" y="145"/>
                  </a:lnTo>
                  <a:cubicBezTo>
                    <a:pt x="346" y="152"/>
                    <a:pt x="346" y="159"/>
                    <a:pt x="339" y="166"/>
                  </a:cubicBezTo>
                  <a:lnTo>
                    <a:pt x="339" y="188"/>
                  </a:lnTo>
                  <a:cubicBezTo>
                    <a:pt x="339" y="202"/>
                    <a:pt x="332" y="216"/>
                    <a:pt x="332" y="238"/>
                  </a:cubicBezTo>
                  <a:cubicBezTo>
                    <a:pt x="316" y="266"/>
                    <a:pt x="309" y="302"/>
                    <a:pt x="289" y="318"/>
                  </a:cubicBezTo>
                  <a:cubicBezTo>
                    <a:pt x="273" y="332"/>
                    <a:pt x="259" y="338"/>
                    <a:pt x="245" y="345"/>
                  </a:cubicBezTo>
                  <a:cubicBezTo>
                    <a:pt x="230" y="345"/>
                    <a:pt x="216" y="352"/>
                    <a:pt x="194" y="352"/>
                  </a:cubicBezTo>
                  <a:cubicBezTo>
                    <a:pt x="166" y="352"/>
                    <a:pt x="130" y="345"/>
                    <a:pt x="107" y="325"/>
                  </a:cubicBezTo>
                  <a:cubicBezTo>
                    <a:pt x="80" y="309"/>
                    <a:pt x="57" y="288"/>
                    <a:pt x="44" y="266"/>
                  </a:cubicBezTo>
                  <a:lnTo>
                    <a:pt x="44" y="252"/>
                  </a:lnTo>
                  <a:cubicBezTo>
                    <a:pt x="44" y="252"/>
                    <a:pt x="44" y="245"/>
                    <a:pt x="37" y="245"/>
                  </a:cubicBezTo>
                  <a:lnTo>
                    <a:pt x="37" y="238"/>
                  </a:lnTo>
                  <a:lnTo>
                    <a:pt x="37" y="231"/>
                  </a:lnTo>
                  <a:cubicBezTo>
                    <a:pt x="37" y="216"/>
                    <a:pt x="37" y="202"/>
                    <a:pt x="44" y="188"/>
                  </a:cubicBezTo>
                  <a:cubicBezTo>
                    <a:pt x="44" y="166"/>
                    <a:pt x="51" y="137"/>
                    <a:pt x="51" y="116"/>
                  </a:cubicBezTo>
                  <a:cubicBezTo>
                    <a:pt x="57" y="102"/>
                    <a:pt x="57" y="80"/>
                    <a:pt x="64" y="73"/>
                  </a:cubicBezTo>
                  <a:cubicBezTo>
                    <a:pt x="73" y="66"/>
                    <a:pt x="73" y="59"/>
                    <a:pt x="73" y="59"/>
                  </a:cubicBezTo>
                  <a:lnTo>
                    <a:pt x="80" y="50"/>
                  </a:lnTo>
                  <a:lnTo>
                    <a:pt x="87" y="50"/>
                  </a:lnTo>
                  <a:cubicBezTo>
                    <a:pt x="87" y="50"/>
                    <a:pt x="94" y="50"/>
                    <a:pt x="94" y="43"/>
                  </a:cubicBezTo>
                  <a:close/>
                  <a:moveTo>
                    <a:pt x="677" y="109"/>
                  </a:moveTo>
                  <a:cubicBezTo>
                    <a:pt x="697" y="116"/>
                    <a:pt x="727" y="116"/>
                    <a:pt x="754" y="116"/>
                  </a:cubicBezTo>
                  <a:cubicBezTo>
                    <a:pt x="777" y="116"/>
                    <a:pt x="813" y="123"/>
                    <a:pt x="849" y="123"/>
                  </a:cubicBezTo>
                  <a:cubicBezTo>
                    <a:pt x="884" y="130"/>
                    <a:pt x="920" y="137"/>
                    <a:pt x="956" y="145"/>
                  </a:cubicBezTo>
                  <a:cubicBezTo>
                    <a:pt x="979" y="145"/>
                    <a:pt x="999" y="152"/>
                    <a:pt x="1013" y="159"/>
                  </a:cubicBezTo>
                  <a:cubicBezTo>
                    <a:pt x="1029" y="159"/>
                    <a:pt x="1036" y="159"/>
                    <a:pt x="1049" y="166"/>
                  </a:cubicBezTo>
                  <a:lnTo>
                    <a:pt x="1056" y="166"/>
                  </a:lnTo>
                  <a:cubicBezTo>
                    <a:pt x="1056" y="173"/>
                    <a:pt x="1056" y="173"/>
                    <a:pt x="1065" y="173"/>
                  </a:cubicBezTo>
                  <a:cubicBezTo>
                    <a:pt x="1072" y="188"/>
                    <a:pt x="1072" y="202"/>
                    <a:pt x="1072" y="223"/>
                  </a:cubicBezTo>
                  <a:cubicBezTo>
                    <a:pt x="1079" y="231"/>
                    <a:pt x="1079" y="238"/>
                    <a:pt x="1079" y="245"/>
                  </a:cubicBezTo>
                  <a:lnTo>
                    <a:pt x="1079" y="259"/>
                  </a:lnTo>
                  <a:cubicBezTo>
                    <a:pt x="1072" y="266"/>
                    <a:pt x="1072" y="302"/>
                    <a:pt x="1072" y="309"/>
                  </a:cubicBezTo>
                  <a:cubicBezTo>
                    <a:pt x="1065" y="325"/>
                    <a:pt x="1065" y="332"/>
                    <a:pt x="1056" y="345"/>
                  </a:cubicBezTo>
                  <a:cubicBezTo>
                    <a:pt x="1056" y="361"/>
                    <a:pt x="1049" y="368"/>
                    <a:pt x="1049" y="375"/>
                  </a:cubicBezTo>
                  <a:cubicBezTo>
                    <a:pt x="1036" y="395"/>
                    <a:pt x="1022" y="404"/>
                    <a:pt x="999" y="418"/>
                  </a:cubicBezTo>
                  <a:cubicBezTo>
                    <a:pt x="992" y="425"/>
                    <a:pt x="986" y="425"/>
                    <a:pt x="970" y="432"/>
                  </a:cubicBezTo>
                  <a:lnTo>
                    <a:pt x="942" y="439"/>
                  </a:lnTo>
                  <a:cubicBezTo>
                    <a:pt x="913" y="439"/>
                    <a:pt x="892" y="447"/>
                    <a:pt x="870" y="447"/>
                  </a:cubicBezTo>
                  <a:cubicBezTo>
                    <a:pt x="827" y="447"/>
                    <a:pt x="784" y="447"/>
                    <a:pt x="741" y="432"/>
                  </a:cubicBezTo>
                  <a:cubicBezTo>
                    <a:pt x="697" y="425"/>
                    <a:pt x="661" y="411"/>
                    <a:pt x="625" y="388"/>
                  </a:cubicBezTo>
                  <a:cubicBezTo>
                    <a:pt x="611" y="382"/>
                    <a:pt x="590" y="368"/>
                    <a:pt x="582" y="352"/>
                  </a:cubicBezTo>
                  <a:cubicBezTo>
                    <a:pt x="575" y="352"/>
                    <a:pt x="568" y="345"/>
                    <a:pt x="561" y="338"/>
                  </a:cubicBezTo>
                  <a:lnTo>
                    <a:pt x="561" y="332"/>
                  </a:lnTo>
                  <a:lnTo>
                    <a:pt x="554" y="332"/>
                  </a:lnTo>
                  <a:lnTo>
                    <a:pt x="554" y="318"/>
                  </a:lnTo>
                  <a:cubicBezTo>
                    <a:pt x="547" y="288"/>
                    <a:pt x="554" y="231"/>
                    <a:pt x="561" y="202"/>
                  </a:cubicBezTo>
                  <a:lnTo>
                    <a:pt x="561" y="180"/>
                  </a:lnTo>
                  <a:cubicBezTo>
                    <a:pt x="561" y="173"/>
                    <a:pt x="568" y="173"/>
                    <a:pt x="568" y="166"/>
                  </a:cubicBezTo>
                  <a:cubicBezTo>
                    <a:pt x="568" y="152"/>
                    <a:pt x="575" y="145"/>
                    <a:pt x="575" y="137"/>
                  </a:cubicBezTo>
                  <a:cubicBezTo>
                    <a:pt x="590" y="123"/>
                    <a:pt x="597" y="116"/>
                    <a:pt x="604" y="116"/>
                  </a:cubicBezTo>
                  <a:lnTo>
                    <a:pt x="618" y="116"/>
                  </a:lnTo>
                  <a:cubicBezTo>
                    <a:pt x="618" y="116"/>
                    <a:pt x="640" y="116"/>
                    <a:pt x="677" y="109"/>
                  </a:cubicBezTo>
                  <a:close/>
                  <a:moveTo>
                    <a:pt x="130" y="0"/>
                  </a:moveTo>
                  <a:cubicBezTo>
                    <a:pt x="116" y="0"/>
                    <a:pt x="101" y="7"/>
                    <a:pt x="94" y="7"/>
                  </a:cubicBezTo>
                  <a:lnTo>
                    <a:pt x="73" y="7"/>
                  </a:lnTo>
                  <a:cubicBezTo>
                    <a:pt x="73" y="12"/>
                    <a:pt x="71" y="12"/>
                    <a:pt x="68" y="12"/>
                  </a:cubicBezTo>
                  <a:cubicBezTo>
                    <a:pt x="65" y="12"/>
                    <a:pt x="61" y="12"/>
                    <a:pt x="57" y="16"/>
                  </a:cubicBezTo>
                  <a:lnTo>
                    <a:pt x="57" y="23"/>
                  </a:lnTo>
                  <a:cubicBezTo>
                    <a:pt x="57" y="23"/>
                    <a:pt x="21" y="30"/>
                    <a:pt x="14" y="37"/>
                  </a:cubicBezTo>
                  <a:cubicBezTo>
                    <a:pt x="7" y="37"/>
                    <a:pt x="7" y="43"/>
                    <a:pt x="7" y="50"/>
                  </a:cubicBezTo>
                  <a:cubicBezTo>
                    <a:pt x="0" y="59"/>
                    <a:pt x="0" y="73"/>
                    <a:pt x="0" y="80"/>
                  </a:cubicBezTo>
                  <a:cubicBezTo>
                    <a:pt x="0" y="80"/>
                    <a:pt x="14" y="87"/>
                    <a:pt x="21" y="93"/>
                  </a:cubicBezTo>
                  <a:cubicBezTo>
                    <a:pt x="21" y="102"/>
                    <a:pt x="14" y="109"/>
                    <a:pt x="14" y="116"/>
                  </a:cubicBezTo>
                  <a:cubicBezTo>
                    <a:pt x="14" y="137"/>
                    <a:pt x="7" y="159"/>
                    <a:pt x="7" y="188"/>
                  </a:cubicBezTo>
                  <a:lnTo>
                    <a:pt x="7" y="231"/>
                  </a:lnTo>
                  <a:lnTo>
                    <a:pt x="7" y="238"/>
                  </a:lnTo>
                  <a:lnTo>
                    <a:pt x="7" y="245"/>
                  </a:lnTo>
                  <a:lnTo>
                    <a:pt x="7" y="252"/>
                  </a:lnTo>
                  <a:cubicBezTo>
                    <a:pt x="14" y="259"/>
                    <a:pt x="14" y="266"/>
                    <a:pt x="21" y="275"/>
                  </a:cubicBezTo>
                  <a:cubicBezTo>
                    <a:pt x="37" y="302"/>
                    <a:pt x="64" y="332"/>
                    <a:pt x="94" y="345"/>
                  </a:cubicBezTo>
                  <a:cubicBezTo>
                    <a:pt x="123" y="368"/>
                    <a:pt x="159" y="375"/>
                    <a:pt x="194" y="375"/>
                  </a:cubicBezTo>
                  <a:cubicBezTo>
                    <a:pt x="230" y="375"/>
                    <a:pt x="273" y="368"/>
                    <a:pt x="302" y="338"/>
                  </a:cubicBezTo>
                  <a:cubicBezTo>
                    <a:pt x="339" y="318"/>
                    <a:pt x="352" y="282"/>
                    <a:pt x="366" y="252"/>
                  </a:cubicBezTo>
                  <a:cubicBezTo>
                    <a:pt x="375" y="231"/>
                    <a:pt x="382" y="216"/>
                    <a:pt x="382" y="195"/>
                  </a:cubicBezTo>
                  <a:cubicBezTo>
                    <a:pt x="389" y="188"/>
                    <a:pt x="389" y="180"/>
                    <a:pt x="389" y="173"/>
                  </a:cubicBezTo>
                  <a:cubicBezTo>
                    <a:pt x="394" y="172"/>
                    <a:pt x="399" y="172"/>
                    <a:pt x="405" y="172"/>
                  </a:cubicBezTo>
                  <a:cubicBezTo>
                    <a:pt x="452" y="172"/>
                    <a:pt x="506" y="196"/>
                    <a:pt x="525" y="202"/>
                  </a:cubicBezTo>
                  <a:cubicBezTo>
                    <a:pt x="525" y="238"/>
                    <a:pt x="518" y="288"/>
                    <a:pt x="525" y="325"/>
                  </a:cubicBezTo>
                  <a:lnTo>
                    <a:pt x="525" y="338"/>
                  </a:lnTo>
                  <a:lnTo>
                    <a:pt x="532" y="345"/>
                  </a:lnTo>
                  <a:cubicBezTo>
                    <a:pt x="532" y="352"/>
                    <a:pt x="532" y="352"/>
                    <a:pt x="539" y="352"/>
                  </a:cubicBezTo>
                  <a:cubicBezTo>
                    <a:pt x="547" y="368"/>
                    <a:pt x="554" y="375"/>
                    <a:pt x="561" y="382"/>
                  </a:cubicBezTo>
                  <a:cubicBezTo>
                    <a:pt x="575" y="388"/>
                    <a:pt x="590" y="404"/>
                    <a:pt x="611" y="411"/>
                  </a:cubicBezTo>
                  <a:cubicBezTo>
                    <a:pt x="647" y="432"/>
                    <a:pt x="691" y="447"/>
                    <a:pt x="734" y="461"/>
                  </a:cubicBezTo>
                  <a:cubicBezTo>
                    <a:pt x="764" y="466"/>
                    <a:pt x="798" y="471"/>
                    <a:pt x="831" y="471"/>
                  </a:cubicBezTo>
                  <a:cubicBezTo>
                    <a:pt x="844" y="471"/>
                    <a:pt x="857" y="470"/>
                    <a:pt x="870" y="468"/>
                  </a:cubicBezTo>
                  <a:cubicBezTo>
                    <a:pt x="920" y="468"/>
                    <a:pt x="970" y="461"/>
                    <a:pt x="1013" y="439"/>
                  </a:cubicBezTo>
                  <a:cubicBezTo>
                    <a:pt x="1036" y="432"/>
                    <a:pt x="1056" y="418"/>
                    <a:pt x="1079" y="395"/>
                  </a:cubicBezTo>
                  <a:cubicBezTo>
                    <a:pt x="1086" y="382"/>
                    <a:pt x="1086" y="368"/>
                    <a:pt x="1092" y="361"/>
                  </a:cubicBezTo>
                  <a:cubicBezTo>
                    <a:pt x="1099" y="345"/>
                    <a:pt x="1099" y="338"/>
                    <a:pt x="1108" y="325"/>
                  </a:cubicBezTo>
                  <a:cubicBezTo>
                    <a:pt x="1115" y="318"/>
                    <a:pt x="1115" y="275"/>
                    <a:pt x="1122" y="259"/>
                  </a:cubicBezTo>
                  <a:cubicBezTo>
                    <a:pt x="1122" y="259"/>
                    <a:pt x="1129" y="245"/>
                    <a:pt x="1136" y="245"/>
                  </a:cubicBezTo>
                  <a:cubicBezTo>
                    <a:pt x="1136" y="238"/>
                    <a:pt x="1143" y="238"/>
                    <a:pt x="1151" y="231"/>
                  </a:cubicBezTo>
                  <a:lnTo>
                    <a:pt x="1294" y="275"/>
                  </a:lnTo>
                  <a:lnTo>
                    <a:pt x="1331" y="223"/>
                  </a:lnTo>
                  <a:lnTo>
                    <a:pt x="1143" y="145"/>
                  </a:lnTo>
                  <a:cubicBezTo>
                    <a:pt x="1129" y="145"/>
                    <a:pt x="1079" y="123"/>
                    <a:pt x="1079" y="123"/>
                  </a:cubicBezTo>
                  <a:cubicBezTo>
                    <a:pt x="1072" y="123"/>
                    <a:pt x="1072" y="123"/>
                    <a:pt x="1065" y="116"/>
                  </a:cubicBezTo>
                  <a:cubicBezTo>
                    <a:pt x="1049" y="116"/>
                    <a:pt x="1042" y="109"/>
                    <a:pt x="1029" y="109"/>
                  </a:cubicBezTo>
                  <a:cubicBezTo>
                    <a:pt x="1006" y="102"/>
                    <a:pt x="986" y="102"/>
                    <a:pt x="963" y="93"/>
                  </a:cubicBezTo>
                  <a:cubicBezTo>
                    <a:pt x="927" y="87"/>
                    <a:pt x="884" y="80"/>
                    <a:pt x="856" y="80"/>
                  </a:cubicBezTo>
                  <a:cubicBezTo>
                    <a:pt x="784" y="73"/>
                    <a:pt x="720" y="73"/>
                    <a:pt x="677" y="73"/>
                  </a:cubicBezTo>
                  <a:lnTo>
                    <a:pt x="611" y="73"/>
                  </a:lnTo>
                  <a:cubicBezTo>
                    <a:pt x="611" y="73"/>
                    <a:pt x="604" y="73"/>
                    <a:pt x="590" y="80"/>
                  </a:cubicBezTo>
                  <a:cubicBezTo>
                    <a:pt x="575" y="87"/>
                    <a:pt x="561" y="93"/>
                    <a:pt x="547" y="116"/>
                  </a:cubicBezTo>
                  <a:cubicBezTo>
                    <a:pt x="539" y="123"/>
                    <a:pt x="539" y="130"/>
                    <a:pt x="539" y="137"/>
                  </a:cubicBezTo>
                  <a:cubicBezTo>
                    <a:pt x="482" y="109"/>
                    <a:pt x="418" y="109"/>
                    <a:pt x="396" y="109"/>
                  </a:cubicBezTo>
                  <a:cubicBezTo>
                    <a:pt x="396" y="102"/>
                    <a:pt x="396" y="93"/>
                    <a:pt x="389" y="87"/>
                  </a:cubicBezTo>
                  <a:lnTo>
                    <a:pt x="389" y="73"/>
                  </a:lnTo>
                  <a:cubicBezTo>
                    <a:pt x="382" y="66"/>
                    <a:pt x="382" y="59"/>
                    <a:pt x="375" y="59"/>
                  </a:cubicBezTo>
                  <a:lnTo>
                    <a:pt x="366" y="50"/>
                  </a:lnTo>
                  <a:lnTo>
                    <a:pt x="359" y="50"/>
                  </a:lnTo>
                  <a:lnTo>
                    <a:pt x="359" y="43"/>
                  </a:lnTo>
                  <a:lnTo>
                    <a:pt x="346" y="43"/>
                  </a:lnTo>
                  <a:cubicBezTo>
                    <a:pt x="316" y="30"/>
                    <a:pt x="289" y="23"/>
                    <a:pt x="259" y="16"/>
                  </a:cubicBezTo>
                  <a:cubicBezTo>
                    <a:pt x="237" y="7"/>
                    <a:pt x="209" y="7"/>
                    <a:pt x="18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459CE953-9210-3F6E-B1C9-148FEA648D8B}"/>
              </a:ext>
            </a:extLst>
          </p:cNvPr>
          <p:cNvGrpSpPr/>
          <p:nvPr/>
        </p:nvGrpSpPr>
        <p:grpSpPr>
          <a:xfrm>
            <a:off x="4394210" y="3809446"/>
            <a:ext cx="731425" cy="1138144"/>
            <a:chOff x="4394210" y="3809446"/>
            <a:chExt cx="731425" cy="1138144"/>
          </a:xfrm>
        </p:grpSpPr>
        <p:sp>
          <p:nvSpPr>
            <p:cNvPr id="2281" name="Google Shape;2281;p51"/>
            <p:cNvSpPr/>
            <p:nvPr/>
          </p:nvSpPr>
          <p:spPr>
            <a:xfrm>
              <a:off x="4703466" y="4385173"/>
              <a:ext cx="41361" cy="140486"/>
            </a:xfrm>
            <a:custGeom>
              <a:avLst/>
              <a:gdLst/>
              <a:ahLst/>
              <a:cxnLst/>
              <a:rect l="l" t="t" r="r" b="b"/>
              <a:pathLst>
                <a:path w="174" h="591" extrusionOk="0">
                  <a:moveTo>
                    <a:pt x="1" y="0"/>
                  </a:moveTo>
                  <a:lnTo>
                    <a:pt x="109" y="590"/>
                  </a:lnTo>
                  <a:lnTo>
                    <a:pt x="173" y="590"/>
                  </a:lnTo>
                  <a:lnTo>
                    <a:pt x="66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4703466" y="4385173"/>
              <a:ext cx="41361" cy="140486"/>
            </a:xfrm>
            <a:custGeom>
              <a:avLst/>
              <a:gdLst/>
              <a:ahLst/>
              <a:cxnLst/>
              <a:rect l="l" t="t" r="r" b="b"/>
              <a:pathLst>
                <a:path w="174" h="591" fill="none" extrusionOk="0">
                  <a:moveTo>
                    <a:pt x="1" y="0"/>
                  </a:moveTo>
                  <a:lnTo>
                    <a:pt x="66" y="232"/>
                  </a:lnTo>
                  <a:lnTo>
                    <a:pt x="173" y="590"/>
                  </a:lnTo>
                  <a:lnTo>
                    <a:pt x="109" y="59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83" name="Google Shape;2283;p51"/>
            <p:cNvSpPr/>
            <p:nvPr/>
          </p:nvSpPr>
          <p:spPr>
            <a:xfrm>
              <a:off x="4792369" y="3809446"/>
              <a:ext cx="304267" cy="716215"/>
            </a:xfrm>
            <a:custGeom>
              <a:avLst/>
              <a:gdLst/>
              <a:ahLst/>
              <a:cxnLst/>
              <a:rect l="l" t="t" r="r" b="b"/>
              <a:pathLst>
                <a:path w="1280" h="3013" extrusionOk="0">
                  <a:moveTo>
                    <a:pt x="914" y="0"/>
                  </a:moveTo>
                  <a:lnTo>
                    <a:pt x="619" y="978"/>
                  </a:lnTo>
                  <a:lnTo>
                    <a:pt x="339" y="1891"/>
                  </a:lnTo>
                  <a:lnTo>
                    <a:pt x="72" y="2767"/>
                  </a:lnTo>
                  <a:lnTo>
                    <a:pt x="1" y="3012"/>
                  </a:lnTo>
                  <a:lnTo>
                    <a:pt x="144" y="3012"/>
                  </a:lnTo>
                  <a:cubicBezTo>
                    <a:pt x="167" y="2969"/>
                    <a:pt x="180" y="2926"/>
                    <a:pt x="173" y="2883"/>
                  </a:cubicBezTo>
                  <a:cubicBezTo>
                    <a:pt x="158" y="2760"/>
                    <a:pt x="237" y="2688"/>
                    <a:pt x="317" y="2654"/>
                  </a:cubicBezTo>
                  <a:cubicBezTo>
                    <a:pt x="382" y="2624"/>
                    <a:pt x="417" y="2588"/>
                    <a:pt x="432" y="2531"/>
                  </a:cubicBezTo>
                  <a:lnTo>
                    <a:pt x="432" y="2465"/>
                  </a:lnTo>
                  <a:cubicBezTo>
                    <a:pt x="432" y="2365"/>
                    <a:pt x="525" y="2279"/>
                    <a:pt x="582" y="2250"/>
                  </a:cubicBezTo>
                  <a:cubicBezTo>
                    <a:pt x="612" y="2236"/>
                    <a:pt x="655" y="2222"/>
                    <a:pt x="705" y="2186"/>
                  </a:cubicBezTo>
                  <a:cubicBezTo>
                    <a:pt x="734" y="2150"/>
                    <a:pt x="770" y="2120"/>
                    <a:pt x="820" y="2093"/>
                  </a:cubicBezTo>
                  <a:cubicBezTo>
                    <a:pt x="841" y="2070"/>
                    <a:pt x="864" y="2041"/>
                    <a:pt x="884" y="2007"/>
                  </a:cubicBezTo>
                  <a:cubicBezTo>
                    <a:pt x="914" y="1970"/>
                    <a:pt x="943" y="1941"/>
                    <a:pt x="977" y="1920"/>
                  </a:cubicBezTo>
                  <a:cubicBezTo>
                    <a:pt x="1029" y="1812"/>
                    <a:pt x="1043" y="1696"/>
                    <a:pt x="1036" y="1618"/>
                  </a:cubicBezTo>
                  <a:cubicBezTo>
                    <a:pt x="1020" y="1489"/>
                    <a:pt x="943" y="1265"/>
                    <a:pt x="1115" y="870"/>
                  </a:cubicBezTo>
                  <a:cubicBezTo>
                    <a:pt x="1279" y="475"/>
                    <a:pt x="914" y="0"/>
                    <a:pt x="914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4987289" y="4265844"/>
              <a:ext cx="37558" cy="41124"/>
            </a:xfrm>
            <a:custGeom>
              <a:avLst/>
              <a:gdLst/>
              <a:ahLst/>
              <a:cxnLst/>
              <a:rect l="l" t="t" r="r" b="b"/>
              <a:pathLst>
                <a:path w="158" h="173" extrusionOk="0">
                  <a:moveTo>
                    <a:pt x="157" y="0"/>
                  </a:moveTo>
                  <a:cubicBezTo>
                    <a:pt x="123" y="21"/>
                    <a:pt x="94" y="50"/>
                    <a:pt x="64" y="87"/>
                  </a:cubicBezTo>
                  <a:cubicBezTo>
                    <a:pt x="46" y="117"/>
                    <a:pt x="26" y="144"/>
                    <a:pt x="7" y="165"/>
                  </a:cubicBezTo>
                  <a:lnTo>
                    <a:pt x="7" y="165"/>
                  </a:lnTo>
                  <a:cubicBezTo>
                    <a:pt x="9" y="164"/>
                    <a:pt x="11" y="164"/>
                    <a:pt x="14" y="164"/>
                  </a:cubicBezTo>
                  <a:cubicBezTo>
                    <a:pt x="80" y="121"/>
                    <a:pt x="130" y="64"/>
                    <a:pt x="157" y="0"/>
                  </a:cubicBezTo>
                  <a:close/>
                  <a:moveTo>
                    <a:pt x="7" y="165"/>
                  </a:moveTo>
                  <a:lnTo>
                    <a:pt x="7" y="165"/>
                  </a:lnTo>
                  <a:cubicBezTo>
                    <a:pt x="5" y="167"/>
                    <a:pt x="4" y="169"/>
                    <a:pt x="0" y="173"/>
                  </a:cubicBezTo>
                  <a:cubicBezTo>
                    <a:pt x="3" y="170"/>
                    <a:pt x="5" y="168"/>
                    <a:pt x="7" y="165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85" name="Google Shape;2285;p51"/>
            <p:cNvSpPr/>
            <p:nvPr/>
          </p:nvSpPr>
          <p:spPr>
            <a:xfrm>
              <a:off x="4756475" y="3809446"/>
              <a:ext cx="253159" cy="657976"/>
            </a:xfrm>
            <a:custGeom>
              <a:avLst/>
              <a:gdLst/>
              <a:ahLst/>
              <a:cxnLst/>
              <a:rect l="l" t="t" r="r" b="b"/>
              <a:pathLst>
                <a:path w="1065" h="2768" extrusionOk="0">
                  <a:moveTo>
                    <a:pt x="1065" y="0"/>
                  </a:moveTo>
                  <a:lnTo>
                    <a:pt x="1065" y="0"/>
                  </a:lnTo>
                  <a:cubicBezTo>
                    <a:pt x="1064" y="0"/>
                    <a:pt x="490" y="195"/>
                    <a:pt x="418" y="618"/>
                  </a:cubicBezTo>
                  <a:cubicBezTo>
                    <a:pt x="338" y="1042"/>
                    <a:pt x="145" y="1179"/>
                    <a:pt x="66" y="1280"/>
                  </a:cubicBezTo>
                  <a:cubicBezTo>
                    <a:pt x="59" y="1287"/>
                    <a:pt x="43" y="1301"/>
                    <a:pt x="36" y="1323"/>
                  </a:cubicBezTo>
                  <a:cubicBezTo>
                    <a:pt x="102" y="1424"/>
                    <a:pt x="152" y="1596"/>
                    <a:pt x="86" y="1732"/>
                  </a:cubicBezTo>
                  <a:cubicBezTo>
                    <a:pt x="0" y="1898"/>
                    <a:pt x="29" y="1998"/>
                    <a:pt x="136" y="2114"/>
                  </a:cubicBezTo>
                  <a:cubicBezTo>
                    <a:pt x="252" y="2229"/>
                    <a:pt x="318" y="2409"/>
                    <a:pt x="209" y="2588"/>
                  </a:cubicBezTo>
                  <a:cubicBezTo>
                    <a:pt x="195" y="2610"/>
                    <a:pt x="180" y="2638"/>
                    <a:pt x="173" y="2667"/>
                  </a:cubicBezTo>
                  <a:lnTo>
                    <a:pt x="223" y="2767"/>
                  </a:lnTo>
                  <a:lnTo>
                    <a:pt x="490" y="1891"/>
                  </a:lnTo>
                  <a:lnTo>
                    <a:pt x="770" y="978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4756475" y="3809446"/>
              <a:ext cx="253159" cy="657976"/>
            </a:xfrm>
            <a:custGeom>
              <a:avLst/>
              <a:gdLst/>
              <a:ahLst/>
              <a:cxnLst/>
              <a:rect l="l" t="t" r="r" b="b"/>
              <a:pathLst>
                <a:path w="1065" h="2768" fill="none" extrusionOk="0">
                  <a:moveTo>
                    <a:pt x="223" y="2767"/>
                  </a:moveTo>
                  <a:lnTo>
                    <a:pt x="490" y="1891"/>
                  </a:lnTo>
                  <a:lnTo>
                    <a:pt x="770" y="978"/>
                  </a:lnTo>
                  <a:lnTo>
                    <a:pt x="770" y="978"/>
                  </a:lnTo>
                  <a:lnTo>
                    <a:pt x="1065" y="0"/>
                  </a:lnTo>
                  <a:cubicBezTo>
                    <a:pt x="1065" y="0"/>
                    <a:pt x="490" y="195"/>
                    <a:pt x="418" y="618"/>
                  </a:cubicBezTo>
                  <a:cubicBezTo>
                    <a:pt x="338" y="1042"/>
                    <a:pt x="145" y="1179"/>
                    <a:pt x="66" y="1280"/>
                  </a:cubicBezTo>
                  <a:cubicBezTo>
                    <a:pt x="59" y="1287"/>
                    <a:pt x="43" y="1301"/>
                    <a:pt x="36" y="1323"/>
                  </a:cubicBezTo>
                  <a:cubicBezTo>
                    <a:pt x="102" y="1424"/>
                    <a:pt x="152" y="1596"/>
                    <a:pt x="86" y="1732"/>
                  </a:cubicBezTo>
                  <a:cubicBezTo>
                    <a:pt x="0" y="1898"/>
                    <a:pt x="29" y="1998"/>
                    <a:pt x="136" y="2114"/>
                  </a:cubicBezTo>
                  <a:cubicBezTo>
                    <a:pt x="252" y="2229"/>
                    <a:pt x="318" y="2409"/>
                    <a:pt x="209" y="2588"/>
                  </a:cubicBezTo>
                  <a:cubicBezTo>
                    <a:pt x="195" y="2610"/>
                    <a:pt x="180" y="2638"/>
                    <a:pt x="173" y="2667"/>
                  </a:cubicBezTo>
                  <a:lnTo>
                    <a:pt x="173" y="2667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87" name="Google Shape;2287;p51"/>
            <p:cNvSpPr/>
            <p:nvPr/>
          </p:nvSpPr>
          <p:spPr>
            <a:xfrm>
              <a:off x="4787139" y="4443411"/>
              <a:ext cx="22345" cy="82247"/>
            </a:xfrm>
            <a:custGeom>
              <a:avLst/>
              <a:gdLst/>
              <a:ahLst/>
              <a:cxnLst/>
              <a:rect l="l" t="t" r="r" b="b"/>
              <a:pathLst>
                <a:path w="94" h="346" extrusionOk="0">
                  <a:moveTo>
                    <a:pt x="44" y="0"/>
                  </a:moveTo>
                  <a:cubicBezTo>
                    <a:pt x="16" y="107"/>
                    <a:pt x="37" y="237"/>
                    <a:pt x="1" y="345"/>
                  </a:cubicBezTo>
                  <a:lnTo>
                    <a:pt x="23" y="345"/>
                  </a:lnTo>
                  <a:lnTo>
                    <a:pt x="94" y="10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4787139" y="4443411"/>
              <a:ext cx="22345" cy="82247"/>
            </a:xfrm>
            <a:custGeom>
              <a:avLst/>
              <a:gdLst/>
              <a:ahLst/>
              <a:cxnLst/>
              <a:rect l="l" t="t" r="r" b="b"/>
              <a:pathLst>
                <a:path w="94" h="346" fill="none" extrusionOk="0">
                  <a:moveTo>
                    <a:pt x="44" y="0"/>
                  </a:moveTo>
                  <a:cubicBezTo>
                    <a:pt x="16" y="107"/>
                    <a:pt x="37" y="237"/>
                    <a:pt x="1" y="345"/>
                  </a:cubicBezTo>
                  <a:lnTo>
                    <a:pt x="23" y="345"/>
                  </a:lnTo>
                  <a:lnTo>
                    <a:pt x="94" y="10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89" name="Google Shape;2289;p51"/>
            <p:cNvSpPr/>
            <p:nvPr/>
          </p:nvSpPr>
          <p:spPr>
            <a:xfrm>
              <a:off x="4817804" y="4411083"/>
              <a:ext cx="77493" cy="29238"/>
            </a:xfrm>
            <a:custGeom>
              <a:avLst/>
              <a:gdLst/>
              <a:ahLst/>
              <a:cxnLst/>
              <a:rect l="l" t="t" r="r" b="b"/>
              <a:pathLst>
                <a:path w="326" h="123" fill="none" extrusionOk="0">
                  <a:moveTo>
                    <a:pt x="325" y="0"/>
                  </a:moveTo>
                  <a:lnTo>
                    <a:pt x="1" y="123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4949493" y="3976792"/>
              <a:ext cx="82247" cy="33041"/>
            </a:xfrm>
            <a:custGeom>
              <a:avLst/>
              <a:gdLst/>
              <a:ahLst/>
              <a:cxnLst/>
              <a:rect l="l" t="t" r="r" b="b"/>
              <a:pathLst>
                <a:path w="346" h="139" fill="none" extrusionOk="0">
                  <a:moveTo>
                    <a:pt x="1" y="138"/>
                  </a:moveTo>
                  <a:lnTo>
                    <a:pt x="346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1" name="Google Shape;2291;p51"/>
            <p:cNvSpPr/>
            <p:nvPr/>
          </p:nvSpPr>
          <p:spPr>
            <a:xfrm>
              <a:off x="4879370" y="4185499"/>
              <a:ext cx="133592" cy="53009"/>
            </a:xfrm>
            <a:custGeom>
              <a:avLst/>
              <a:gdLst/>
              <a:ahLst/>
              <a:cxnLst/>
              <a:rect l="l" t="t" r="r" b="b"/>
              <a:pathLst>
                <a:path w="562" h="223" fill="none" extrusionOk="0">
                  <a:moveTo>
                    <a:pt x="1" y="223"/>
                  </a:moveTo>
                  <a:lnTo>
                    <a:pt x="561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4811386" y="4137482"/>
              <a:ext cx="61804" cy="121707"/>
            </a:xfrm>
            <a:custGeom>
              <a:avLst/>
              <a:gdLst/>
              <a:ahLst/>
              <a:cxnLst/>
              <a:rect l="l" t="t" r="r" b="b"/>
              <a:pathLst>
                <a:path w="260" h="512" fill="none" extrusionOk="0">
                  <a:moveTo>
                    <a:pt x="259" y="511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4899813" y="3968472"/>
              <a:ext cx="39697" cy="73690"/>
            </a:xfrm>
            <a:custGeom>
              <a:avLst/>
              <a:gdLst/>
              <a:ahLst/>
              <a:cxnLst/>
              <a:rect l="l" t="t" r="r" b="b"/>
              <a:pathLst>
                <a:path w="167" h="310" fill="none" extrusionOk="0">
                  <a:moveTo>
                    <a:pt x="167" y="309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4541113" y="3831553"/>
              <a:ext cx="290955" cy="694108"/>
            </a:xfrm>
            <a:custGeom>
              <a:avLst/>
              <a:gdLst/>
              <a:ahLst/>
              <a:cxnLst/>
              <a:rect l="l" t="t" r="r" b="b"/>
              <a:pathLst>
                <a:path w="1224" h="2920" extrusionOk="0">
                  <a:moveTo>
                    <a:pt x="0" y="0"/>
                  </a:moveTo>
                  <a:lnTo>
                    <a:pt x="266" y="906"/>
                  </a:lnTo>
                  <a:lnTo>
                    <a:pt x="511" y="1748"/>
                  </a:lnTo>
                  <a:lnTo>
                    <a:pt x="684" y="2329"/>
                  </a:lnTo>
                  <a:lnTo>
                    <a:pt x="749" y="2561"/>
                  </a:lnTo>
                  <a:lnTo>
                    <a:pt x="856" y="2919"/>
                  </a:lnTo>
                  <a:lnTo>
                    <a:pt x="1036" y="2919"/>
                  </a:lnTo>
                  <a:cubicBezTo>
                    <a:pt x="1072" y="2811"/>
                    <a:pt x="1051" y="2681"/>
                    <a:pt x="1079" y="2574"/>
                  </a:cubicBezTo>
                  <a:cubicBezTo>
                    <a:pt x="1086" y="2545"/>
                    <a:pt x="1101" y="2517"/>
                    <a:pt x="1115" y="2495"/>
                  </a:cubicBezTo>
                  <a:cubicBezTo>
                    <a:pt x="1224" y="2316"/>
                    <a:pt x="1158" y="2136"/>
                    <a:pt x="1042" y="2021"/>
                  </a:cubicBezTo>
                  <a:cubicBezTo>
                    <a:pt x="935" y="1905"/>
                    <a:pt x="906" y="1805"/>
                    <a:pt x="992" y="1639"/>
                  </a:cubicBezTo>
                  <a:cubicBezTo>
                    <a:pt x="1058" y="1503"/>
                    <a:pt x="1008" y="1331"/>
                    <a:pt x="942" y="1230"/>
                  </a:cubicBezTo>
                  <a:cubicBezTo>
                    <a:pt x="929" y="1208"/>
                    <a:pt x="922" y="1194"/>
                    <a:pt x="913" y="1187"/>
                  </a:cubicBezTo>
                  <a:cubicBezTo>
                    <a:pt x="835" y="1094"/>
                    <a:pt x="663" y="965"/>
                    <a:pt x="590" y="577"/>
                  </a:cubicBezTo>
                  <a:cubicBezTo>
                    <a:pt x="525" y="180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4459104" y="3831553"/>
              <a:ext cx="285725" cy="694108"/>
            </a:xfrm>
            <a:custGeom>
              <a:avLst/>
              <a:gdLst/>
              <a:ahLst/>
              <a:cxnLst/>
              <a:rect l="l" t="t" r="r" b="b"/>
              <a:pathLst>
                <a:path w="1202" h="2920" extrusionOk="0">
                  <a:moveTo>
                    <a:pt x="345" y="0"/>
                  </a:moveTo>
                  <a:cubicBezTo>
                    <a:pt x="345" y="0"/>
                    <a:pt x="0" y="439"/>
                    <a:pt x="159" y="799"/>
                  </a:cubicBezTo>
                  <a:cubicBezTo>
                    <a:pt x="309" y="1165"/>
                    <a:pt x="232" y="1374"/>
                    <a:pt x="216" y="1489"/>
                  </a:cubicBezTo>
                  <a:cubicBezTo>
                    <a:pt x="209" y="1603"/>
                    <a:pt x="245" y="1819"/>
                    <a:pt x="395" y="1921"/>
                  </a:cubicBezTo>
                  <a:cubicBezTo>
                    <a:pt x="518" y="1991"/>
                    <a:pt x="561" y="2064"/>
                    <a:pt x="561" y="2164"/>
                  </a:cubicBezTo>
                  <a:cubicBezTo>
                    <a:pt x="604" y="2193"/>
                    <a:pt x="654" y="2236"/>
                    <a:pt x="677" y="2293"/>
                  </a:cubicBezTo>
                  <a:cubicBezTo>
                    <a:pt x="690" y="2322"/>
                    <a:pt x="697" y="2345"/>
                    <a:pt x="697" y="2372"/>
                  </a:cubicBezTo>
                  <a:cubicBezTo>
                    <a:pt x="690" y="2481"/>
                    <a:pt x="727" y="2524"/>
                    <a:pt x="813" y="2561"/>
                  </a:cubicBezTo>
                  <a:cubicBezTo>
                    <a:pt x="899" y="2595"/>
                    <a:pt x="972" y="2667"/>
                    <a:pt x="956" y="2790"/>
                  </a:cubicBezTo>
                  <a:cubicBezTo>
                    <a:pt x="949" y="2833"/>
                    <a:pt x="965" y="2876"/>
                    <a:pt x="985" y="2919"/>
                  </a:cubicBezTo>
                  <a:lnTo>
                    <a:pt x="1201" y="2919"/>
                  </a:lnTo>
                  <a:lnTo>
                    <a:pt x="1094" y="2561"/>
                  </a:lnTo>
                  <a:lnTo>
                    <a:pt x="1029" y="2329"/>
                  </a:lnTo>
                  <a:lnTo>
                    <a:pt x="856" y="1748"/>
                  </a:lnTo>
                  <a:lnTo>
                    <a:pt x="611" y="906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6" name="Google Shape;2296;p51"/>
            <p:cNvSpPr/>
            <p:nvPr/>
          </p:nvSpPr>
          <p:spPr>
            <a:xfrm>
              <a:off x="4719155" y="4351181"/>
              <a:ext cx="46115" cy="89141"/>
            </a:xfrm>
            <a:custGeom>
              <a:avLst/>
              <a:gdLst/>
              <a:ahLst/>
              <a:cxnLst/>
              <a:rect l="l" t="t" r="r" b="b"/>
              <a:pathLst>
                <a:path w="194" h="375" fill="none" extrusionOk="0">
                  <a:moveTo>
                    <a:pt x="0" y="375"/>
                  </a:moveTo>
                  <a:lnTo>
                    <a:pt x="193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4619794" y="4376615"/>
              <a:ext cx="92469" cy="37796"/>
            </a:xfrm>
            <a:custGeom>
              <a:avLst/>
              <a:gdLst/>
              <a:ahLst/>
              <a:cxnLst/>
              <a:rect l="l" t="t" r="r" b="b"/>
              <a:pathLst>
                <a:path w="389" h="15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46" y="145"/>
                  </a:lnTo>
                  <a:lnTo>
                    <a:pt x="389" y="159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4519006" y="3985350"/>
              <a:ext cx="75116" cy="30902"/>
            </a:xfrm>
            <a:custGeom>
              <a:avLst/>
              <a:gdLst/>
              <a:ahLst/>
              <a:cxnLst/>
              <a:rect l="l" t="t" r="r" b="b"/>
              <a:pathLst>
                <a:path w="316" h="130" fill="none" extrusionOk="0">
                  <a:moveTo>
                    <a:pt x="316" y="130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4536121" y="4178368"/>
              <a:ext cx="121707" cy="48255"/>
            </a:xfrm>
            <a:custGeom>
              <a:avLst/>
              <a:gdLst/>
              <a:ahLst/>
              <a:cxnLst/>
              <a:rect l="l" t="t" r="r" b="b"/>
              <a:pathLst>
                <a:path w="512" h="203" fill="none" extrusionOk="0">
                  <a:moveTo>
                    <a:pt x="511" y="203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4662581" y="4135818"/>
              <a:ext cx="58476" cy="111247"/>
            </a:xfrm>
            <a:custGeom>
              <a:avLst/>
              <a:gdLst/>
              <a:ahLst/>
              <a:cxnLst/>
              <a:rect l="l" t="t" r="r" b="b"/>
              <a:pathLst>
                <a:path w="246" h="468" fill="none" extrusionOk="0">
                  <a:moveTo>
                    <a:pt x="0" y="468"/>
                  </a:moveTo>
                  <a:lnTo>
                    <a:pt x="245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4604343" y="3978694"/>
              <a:ext cx="36132" cy="68460"/>
            </a:xfrm>
            <a:custGeom>
              <a:avLst/>
              <a:gdLst/>
              <a:ahLst/>
              <a:cxnLst/>
              <a:rect l="l" t="t" r="r" b="b"/>
              <a:pathLst>
                <a:path w="152" h="288" fill="none" extrusionOk="0">
                  <a:moveTo>
                    <a:pt x="0" y="287"/>
                  </a:moveTo>
                  <a:lnTo>
                    <a:pt x="152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4413226" y="4241598"/>
              <a:ext cx="280258" cy="284061"/>
            </a:xfrm>
            <a:custGeom>
              <a:avLst/>
              <a:gdLst/>
              <a:ahLst/>
              <a:cxnLst/>
              <a:rect l="l" t="t" r="r" b="b"/>
              <a:pathLst>
                <a:path w="1179" h="1195" fill="none" extrusionOk="0">
                  <a:moveTo>
                    <a:pt x="1158" y="1194"/>
                  </a:moveTo>
                  <a:lnTo>
                    <a:pt x="1178" y="1194"/>
                  </a:lnTo>
                  <a:cubicBezTo>
                    <a:pt x="1158" y="1151"/>
                    <a:pt x="1142" y="1108"/>
                    <a:pt x="1149" y="1065"/>
                  </a:cubicBezTo>
                  <a:cubicBezTo>
                    <a:pt x="1165" y="942"/>
                    <a:pt x="1092" y="870"/>
                    <a:pt x="1006" y="836"/>
                  </a:cubicBezTo>
                  <a:cubicBezTo>
                    <a:pt x="920" y="799"/>
                    <a:pt x="883" y="756"/>
                    <a:pt x="890" y="647"/>
                  </a:cubicBezTo>
                  <a:cubicBezTo>
                    <a:pt x="890" y="620"/>
                    <a:pt x="883" y="597"/>
                    <a:pt x="870" y="568"/>
                  </a:cubicBezTo>
                  <a:cubicBezTo>
                    <a:pt x="847" y="511"/>
                    <a:pt x="797" y="468"/>
                    <a:pt x="754" y="439"/>
                  </a:cubicBezTo>
                  <a:cubicBezTo>
                    <a:pt x="754" y="439"/>
                    <a:pt x="747" y="432"/>
                    <a:pt x="740" y="432"/>
                  </a:cubicBezTo>
                  <a:cubicBezTo>
                    <a:pt x="683" y="396"/>
                    <a:pt x="561" y="375"/>
                    <a:pt x="438" y="189"/>
                  </a:cubicBezTo>
                  <a:cubicBezTo>
                    <a:pt x="309" y="1"/>
                    <a:pt x="0" y="30"/>
                    <a:pt x="0" y="30"/>
                  </a:cubicBezTo>
                  <a:lnTo>
                    <a:pt x="345" y="432"/>
                  </a:lnTo>
                  <a:lnTo>
                    <a:pt x="977" y="1181"/>
                  </a:lnTo>
                  <a:lnTo>
                    <a:pt x="985" y="999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4394210" y="4248491"/>
              <a:ext cx="294283" cy="277168"/>
            </a:xfrm>
            <a:custGeom>
              <a:avLst/>
              <a:gdLst/>
              <a:ahLst/>
              <a:cxnLst/>
              <a:rect l="l" t="t" r="r" b="b"/>
              <a:pathLst>
                <a:path w="1238" h="1166" fill="none" extrusionOk="0">
                  <a:moveTo>
                    <a:pt x="1065" y="970"/>
                  </a:moveTo>
                  <a:lnTo>
                    <a:pt x="1057" y="1152"/>
                  </a:lnTo>
                  <a:lnTo>
                    <a:pt x="425" y="403"/>
                  </a:lnTo>
                  <a:lnTo>
                    <a:pt x="80" y="1"/>
                  </a:lnTo>
                  <a:cubicBezTo>
                    <a:pt x="80" y="1"/>
                    <a:pt x="1" y="303"/>
                    <a:pt x="166" y="462"/>
                  </a:cubicBezTo>
                  <a:cubicBezTo>
                    <a:pt x="323" y="612"/>
                    <a:pt x="332" y="734"/>
                    <a:pt x="353" y="798"/>
                  </a:cubicBezTo>
                  <a:cubicBezTo>
                    <a:pt x="375" y="863"/>
                    <a:pt x="446" y="964"/>
                    <a:pt x="548" y="979"/>
                  </a:cubicBezTo>
                  <a:cubicBezTo>
                    <a:pt x="648" y="993"/>
                    <a:pt x="691" y="1036"/>
                    <a:pt x="705" y="1122"/>
                  </a:cubicBezTo>
                  <a:cubicBezTo>
                    <a:pt x="712" y="1136"/>
                    <a:pt x="720" y="1152"/>
                    <a:pt x="727" y="1165"/>
                  </a:cubicBezTo>
                  <a:lnTo>
                    <a:pt x="1072" y="1165"/>
                  </a:lnTo>
                  <a:lnTo>
                    <a:pt x="1238" y="1165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4645228" y="4522092"/>
              <a:ext cx="4041" cy="3566"/>
            </a:xfrm>
            <a:custGeom>
              <a:avLst/>
              <a:gdLst/>
              <a:ahLst/>
              <a:cxnLst/>
              <a:rect l="l" t="t" r="r" b="b"/>
              <a:pathLst>
                <a:path w="17" h="15" fill="none" extrusionOk="0">
                  <a:moveTo>
                    <a:pt x="16" y="1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4647368" y="4465518"/>
              <a:ext cx="1902" cy="13787"/>
            </a:xfrm>
            <a:custGeom>
              <a:avLst/>
              <a:gdLst/>
              <a:ahLst/>
              <a:cxnLst/>
              <a:rect l="l" t="t" r="r" b="b"/>
              <a:pathLst>
                <a:path w="8" h="58" fill="none" extrusionOk="0">
                  <a:moveTo>
                    <a:pt x="7" y="0"/>
                  </a:moveTo>
                  <a:lnTo>
                    <a:pt x="0" y="57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4578908" y="4509731"/>
              <a:ext cx="56337" cy="2377"/>
            </a:xfrm>
            <a:custGeom>
              <a:avLst/>
              <a:gdLst/>
              <a:ahLst/>
              <a:cxnLst/>
              <a:rect l="l" t="t" r="r" b="b"/>
              <a:pathLst>
                <a:path w="237" h="10" fill="none" extrusionOk="0">
                  <a:moveTo>
                    <a:pt x="237" y="1"/>
                  </a:moveTo>
                  <a:lnTo>
                    <a:pt x="0" y="9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4436997" y="4332164"/>
              <a:ext cx="46591" cy="238"/>
            </a:xfrm>
            <a:custGeom>
              <a:avLst/>
              <a:gdLst/>
              <a:ahLst/>
              <a:cxnLst/>
              <a:rect l="l" t="t" r="r" b="b"/>
              <a:pathLst>
                <a:path w="196" h="1" fill="none" extrusionOk="0">
                  <a:moveTo>
                    <a:pt x="195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4489768" y="4426059"/>
              <a:ext cx="73690" cy="4041"/>
            </a:xfrm>
            <a:custGeom>
              <a:avLst/>
              <a:gdLst/>
              <a:ahLst/>
              <a:cxnLst/>
              <a:rect l="l" t="t" r="r" b="b"/>
              <a:pathLst>
                <a:path w="310" h="17" fill="none" extrusionOk="0">
                  <a:moveTo>
                    <a:pt x="310" y="1"/>
                  </a:moveTo>
                  <a:lnTo>
                    <a:pt x="1" y="16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4570113" y="4364730"/>
              <a:ext cx="5705" cy="70362"/>
            </a:xfrm>
            <a:custGeom>
              <a:avLst/>
              <a:gdLst/>
              <a:ahLst/>
              <a:cxnLst/>
              <a:rect l="l" t="t" r="r" b="b"/>
              <a:pathLst>
                <a:path w="24" h="296" fill="none" extrusionOk="0">
                  <a:moveTo>
                    <a:pt x="1" y="295"/>
                  </a:moveTo>
                  <a:lnTo>
                    <a:pt x="23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4495235" y="4301500"/>
              <a:ext cx="1902" cy="42787"/>
            </a:xfrm>
            <a:custGeom>
              <a:avLst/>
              <a:gdLst/>
              <a:ahLst/>
              <a:cxnLst/>
              <a:rect l="l" t="t" r="r" b="b"/>
              <a:pathLst>
                <a:path w="8" h="180" fill="none" extrusionOk="0">
                  <a:moveTo>
                    <a:pt x="0" y="180"/>
                  </a:moveTo>
                  <a:lnTo>
                    <a:pt x="7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4987289" y="4265844"/>
              <a:ext cx="37558" cy="41124"/>
            </a:xfrm>
            <a:custGeom>
              <a:avLst/>
              <a:gdLst/>
              <a:ahLst/>
              <a:cxnLst/>
              <a:rect l="l" t="t" r="r" b="b"/>
              <a:pathLst>
                <a:path w="158" h="173" extrusionOk="0">
                  <a:moveTo>
                    <a:pt x="157" y="0"/>
                  </a:moveTo>
                  <a:cubicBezTo>
                    <a:pt x="123" y="21"/>
                    <a:pt x="94" y="50"/>
                    <a:pt x="64" y="87"/>
                  </a:cubicBezTo>
                  <a:cubicBezTo>
                    <a:pt x="46" y="117"/>
                    <a:pt x="26" y="144"/>
                    <a:pt x="7" y="165"/>
                  </a:cubicBezTo>
                  <a:lnTo>
                    <a:pt x="7" y="165"/>
                  </a:lnTo>
                  <a:cubicBezTo>
                    <a:pt x="9" y="164"/>
                    <a:pt x="11" y="164"/>
                    <a:pt x="14" y="164"/>
                  </a:cubicBezTo>
                  <a:cubicBezTo>
                    <a:pt x="80" y="121"/>
                    <a:pt x="130" y="64"/>
                    <a:pt x="157" y="0"/>
                  </a:cubicBezTo>
                  <a:close/>
                  <a:moveTo>
                    <a:pt x="7" y="165"/>
                  </a:moveTo>
                  <a:lnTo>
                    <a:pt x="7" y="165"/>
                  </a:lnTo>
                  <a:cubicBezTo>
                    <a:pt x="5" y="167"/>
                    <a:pt x="4" y="169"/>
                    <a:pt x="0" y="173"/>
                  </a:cubicBezTo>
                  <a:cubicBezTo>
                    <a:pt x="3" y="170"/>
                    <a:pt x="5" y="168"/>
                    <a:pt x="7" y="165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4870812" y="4248491"/>
              <a:ext cx="254823" cy="277168"/>
            </a:xfrm>
            <a:custGeom>
              <a:avLst/>
              <a:gdLst/>
              <a:ahLst/>
              <a:cxnLst/>
              <a:rect l="l" t="t" r="r" b="b"/>
              <a:pathLst>
                <a:path w="1072" h="1166" extrusionOk="0">
                  <a:moveTo>
                    <a:pt x="1001" y="1"/>
                  </a:moveTo>
                  <a:lnTo>
                    <a:pt x="647" y="403"/>
                  </a:lnTo>
                  <a:lnTo>
                    <a:pt x="339" y="777"/>
                  </a:lnTo>
                  <a:lnTo>
                    <a:pt x="332" y="784"/>
                  </a:lnTo>
                  <a:lnTo>
                    <a:pt x="23" y="1143"/>
                  </a:lnTo>
                  <a:lnTo>
                    <a:pt x="16" y="1152"/>
                  </a:lnTo>
                  <a:lnTo>
                    <a:pt x="0" y="1165"/>
                  </a:lnTo>
                  <a:lnTo>
                    <a:pt x="354" y="1165"/>
                  </a:lnTo>
                  <a:cubicBezTo>
                    <a:pt x="361" y="1152"/>
                    <a:pt x="361" y="1136"/>
                    <a:pt x="368" y="1122"/>
                  </a:cubicBezTo>
                  <a:cubicBezTo>
                    <a:pt x="389" y="1036"/>
                    <a:pt x="425" y="993"/>
                    <a:pt x="527" y="979"/>
                  </a:cubicBezTo>
                  <a:cubicBezTo>
                    <a:pt x="627" y="964"/>
                    <a:pt x="699" y="863"/>
                    <a:pt x="720" y="798"/>
                  </a:cubicBezTo>
                  <a:cubicBezTo>
                    <a:pt x="742" y="734"/>
                    <a:pt x="749" y="612"/>
                    <a:pt x="906" y="462"/>
                  </a:cubicBezTo>
                  <a:cubicBezTo>
                    <a:pt x="1072" y="303"/>
                    <a:pt x="1001" y="1"/>
                    <a:pt x="1001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4870812" y="4522092"/>
              <a:ext cx="3803" cy="3566"/>
            </a:xfrm>
            <a:custGeom>
              <a:avLst/>
              <a:gdLst/>
              <a:ahLst/>
              <a:cxnLst/>
              <a:rect l="l" t="t" r="r" b="b"/>
              <a:pathLst>
                <a:path w="16" h="15" extrusionOk="0">
                  <a:moveTo>
                    <a:pt x="16" y="1"/>
                  </a:moveTo>
                  <a:lnTo>
                    <a:pt x="0" y="14"/>
                  </a:lnTo>
                  <a:cubicBezTo>
                    <a:pt x="9" y="7"/>
                    <a:pt x="9" y="7"/>
                    <a:pt x="16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4826599" y="4248016"/>
              <a:ext cx="282160" cy="277643"/>
            </a:xfrm>
            <a:custGeom>
              <a:avLst/>
              <a:gdLst/>
              <a:ahLst/>
              <a:cxnLst/>
              <a:rect l="l" t="t" r="r" b="b"/>
              <a:pathLst>
                <a:path w="1187" h="1168" extrusionOk="0">
                  <a:moveTo>
                    <a:pt x="1132" y="1"/>
                  </a:moveTo>
                  <a:cubicBezTo>
                    <a:pt x="1060" y="1"/>
                    <a:pt x="932" y="11"/>
                    <a:pt x="833" y="75"/>
                  </a:cubicBezTo>
                  <a:cubicBezTo>
                    <a:pt x="806" y="139"/>
                    <a:pt x="756" y="196"/>
                    <a:pt x="690" y="239"/>
                  </a:cubicBezTo>
                  <a:cubicBezTo>
                    <a:pt x="683" y="239"/>
                    <a:pt x="683" y="239"/>
                    <a:pt x="676" y="248"/>
                  </a:cubicBezTo>
                  <a:cubicBezTo>
                    <a:pt x="640" y="291"/>
                    <a:pt x="597" y="319"/>
                    <a:pt x="561" y="341"/>
                  </a:cubicBezTo>
                  <a:cubicBezTo>
                    <a:pt x="511" y="377"/>
                    <a:pt x="468" y="391"/>
                    <a:pt x="438" y="405"/>
                  </a:cubicBezTo>
                  <a:cubicBezTo>
                    <a:pt x="381" y="434"/>
                    <a:pt x="288" y="520"/>
                    <a:pt x="288" y="620"/>
                  </a:cubicBezTo>
                  <a:lnTo>
                    <a:pt x="288" y="686"/>
                  </a:lnTo>
                  <a:cubicBezTo>
                    <a:pt x="273" y="743"/>
                    <a:pt x="238" y="779"/>
                    <a:pt x="173" y="809"/>
                  </a:cubicBezTo>
                  <a:cubicBezTo>
                    <a:pt x="93" y="843"/>
                    <a:pt x="14" y="915"/>
                    <a:pt x="29" y="1038"/>
                  </a:cubicBezTo>
                  <a:cubicBezTo>
                    <a:pt x="36" y="1081"/>
                    <a:pt x="23" y="1124"/>
                    <a:pt x="0" y="1167"/>
                  </a:cubicBezTo>
                  <a:lnTo>
                    <a:pt x="186" y="1167"/>
                  </a:lnTo>
                  <a:cubicBezTo>
                    <a:pt x="195" y="1160"/>
                    <a:pt x="195" y="1160"/>
                    <a:pt x="202" y="1154"/>
                  </a:cubicBezTo>
                  <a:lnTo>
                    <a:pt x="209" y="1145"/>
                  </a:lnTo>
                  <a:lnTo>
                    <a:pt x="518" y="786"/>
                  </a:lnTo>
                  <a:lnTo>
                    <a:pt x="525" y="779"/>
                  </a:lnTo>
                  <a:lnTo>
                    <a:pt x="833" y="405"/>
                  </a:lnTo>
                  <a:lnTo>
                    <a:pt x="1187" y="3"/>
                  </a:lnTo>
                  <a:cubicBezTo>
                    <a:pt x="1187" y="3"/>
                    <a:pt x="1166" y="1"/>
                    <a:pt x="1132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4870812" y="4465518"/>
              <a:ext cx="3803" cy="56812"/>
            </a:xfrm>
            <a:custGeom>
              <a:avLst/>
              <a:gdLst/>
              <a:ahLst/>
              <a:cxnLst/>
              <a:rect l="l" t="t" r="r" b="b"/>
              <a:pathLst>
                <a:path w="16" h="239" fill="none" extrusionOk="0">
                  <a:moveTo>
                    <a:pt x="16" y="23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4884837" y="4509731"/>
              <a:ext cx="56337" cy="2377"/>
            </a:xfrm>
            <a:custGeom>
              <a:avLst/>
              <a:gdLst/>
              <a:ahLst/>
              <a:cxnLst/>
              <a:rect l="l" t="t" r="r" b="b"/>
              <a:pathLst>
                <a:path w="237" h="10" fill="none" extrusionOk="0">
                  <a:moveTo>
                    <a:pt x="0" y="1"/>
                  </a:moveTo>
                  <a:lnTo>
                    <a:pt x="236" y="9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5036970" y="4332164"/>
              <a:ext cx="46115" cy="238"/>
            </a:xfrm>
            <a:custGeom>
              <a:avLst/>
              <a:gdLst/>
              <a:ahLst/>
              <a:cxnLst/>
              <a:rect l="l" t="t" r="r" b="b"/>
              <a:pathLst>
                <a:path w="194" h="1" fill="none" extrusionOk="0">
                  <a:moveTo>
                    <a:pt x="0" y="1"/>
                  </a:moveTo>
                  <a:lnTo>
                    <a:pt x="193" y="1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4956387" y="4426059"/>
              <a:ext cx="73690" cy="4041"/>
            </a:xfrm>
            <a:custGeom>
              <a:avLst/>
              <a:gdLst/>
              <a:ahLst/>
              <a:cxnLst/>
              <a:rect l="l" t="t" r="r" b="b"/>
              <a:pathLst>
                <a:path w="310" h="17" fill="none" extrusionOk="0">
                  <a:moveTo>
                    <a:pt x="1" y="1"/>
                  </a:moveTo>
                  <a:lnTo>
                    <a:pt x="310" y="16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4944502" y="4364730"/>
              <a:ext cx="5230" cy="70362"/>
            </a:xfrm>
            <a:custGeom>
              <a:avLst/>
              <a:gdLst/>
              <a:ahLst/>
              <a:cxnLst/>
              <a:rect l="l" t="t" r="r" b="b"/>
              <a:pathLst>
                <a:path w="22" h="296" fill="none" extrusionOk="0">
                  <a:moveTo>
                    <a:pt x="22" y="295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0" name="Google Shape;2320;p51"/>
            <p:cNvSpPr/>
            <p:nvPr/>
          </p:nvSpPr>
          <p:spPr>
            <a:xfrm>
              <a:off x="5022945" y="4301500"/>
              <a:ext cx="1902" cy="42787"/>
            </a:xfrm>
            <a:custGeom>
              <a:avLst/>
              <a:gdLst/>
              <a:ahLst/>
              <a:cxnLst/>
              <a:rect l="l" t="t" r="r" b="b"/>
              <a:pathLst>
                <a:path w="8" h="180" fill="none" extrusionOk="0">
                  <a:moveTo>
                    <a:pt x="7" y="180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1" name="Google Shape;2321;p51"/>
            <p:cNvSpPr/>
            <p:nvPr/>
          </p:nvSpPr>
          <p:spPr>
            <a:xfrm>
              <a:off x="4577244" y="4727234"/>
              <a:ext cx="238" cy="1664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2" name="Google Shape;2322;p51"/>
            <p:cNvSpPr/>
            <p:nvPr/>
          </p:nvSpPr>
          <p:spPr>
            <a:xfrm>
              <a:off x="4942600" y="4727234"/>
              <a:ext cx="238" cy="23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3" name="Google Shape;2323;p51"/>
            <p:cNvSpPr/>
            <p:nvPr/>
          </p:nvSpPr>
          <p:spPr>
            <a:xfrm>
              <a:off x="4541113" y="4525420"/>
              <a:ext cx="439523" cy="292143"/>
            </a:xfrm>
            <a:custGeom>
              <a:avLst/>
              <a:gdLst/>
              <a:ahLst/>
              <a:cxnLst/>
              <a:rect l="l" t="t" r="r" b="b"/>
              <a:pathLst>
                <a:path w="1849" h="1229" extrusionOk="0">
                  <a:moveTo>
                    <a:pt x="0" y="0"/>
                  </a:moveTo>
                  <a:lnTo>
                    <a:pt x="152" y="849"/>
                  </a:lnTo>
                  <a:lnTo>
                    <a:pt x="152" y="856"/>
                  </a:lnTo>
                  <a:lnTo>
                    <a:pt x="223" y="1229"/>
                  </a:lnTo>
                  <a:lnTo>
                    <a:pt x="835" y="1229"/>
                  </a:lnTo>
                  <a:lnTo>
                    <a:pt x="835" y="849"/>
                  </a:lnTo>
                  <a:lnTo>
                    <a:pt x="1008" y="849"/>
                  </a:lnTo>
                  <a:lnTo>
                    <a:pt x="1008" y="1229"/>
                  </a:lnTo>
                  <a:lnTo>
                    <a:pt x="1619" y="1229"/>
                  </a:lnTo>
                  <a:lnTo>
                    <a:pt x="1689" y="84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4" name="Google Shape;2324;p51"/>
            <p:cNvSpPr/>
            <p:nvPr/>
          </p:nvSpPr>
          <p:spPr>
            <a:xfrm>
              <a:off x="4536121" y="4727234"/>
              <a:ext cx="41361" cy="220356"/>
            </a:xfrm>
            <a:custGeom>
              <a:avLst/>
              <a:gdLst/>
              <a:ahLst/>
              <a:cxnLst/>
              <a:rect l="l" t="t" r="r" b="b"/>
              <a:pathLst>
                <a:path w="174" h="927" extrusionOk="0">
                  <a:moveTo>
                    <a:pt x="1" y="0"/>
                  </a:moveTo>
                  <a:lnTo>
                    <a:pt x="1" y="926"/>
                  </a:lnTo>
                  <a:lnTo>
                    <a:pt x="173" y="926"/>
                  </a:lnTo>
                  <a:lnTo>
                    <a:pt x="173" y="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5" name="Google Shape;2325;p51"/>
            <p:cNvSpPr/>
            <p:nvPr/>
          </p:nvSpPr>
          <p:spPr>
            <a:xfrm>
              <a:off x="4577244" y="4727234"/>
              <a:ext cx="238" cy="1664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4942600" y="4727234"/>
              <a:ext cx="41124" cy="220356"/>
            </a:xfrm>
            <a:custGeom>
              <a:avLst/>
              <a:gdLst/>
              <a:ahLst/>
              <a:cxnLst/>
              <a:rect l="l" t="t" r="r" b="b"/>
              <a:pathLst>
                <a:path w="173" h="927" extrusionOk="0">
                  <a:moveTo>
                    <a:pt x="0" y="0"/>
                  </a:moveTo>
                  <a:lnTo>
                    <a:pt x="0" y="926"/>
                  </a:lnTo>
                  <a:lnTo>
                    <a:pt x="173" y="926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4942600" y="4727234"/>
              <a:ext cx="238" cy="23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4780484" y="4817325"/>
              <a:ext cx="162355" cy="38033"/>
            </a:xfrm>
            <a:custGeom>
              <a:avLst/>
              <a:gdLst/>
              <a:ahLst/>
              <a:cxnLst/>
              <a:rect l="l" t="t" r="r" b="b"/>
              <a:pathLst>
                <a:path w="683" h="160" extrusionOk="0">
                  <a:moveTo>
                    <a:pt x="1" y="1"/>
                  </a:moveTo>
                  <a:lnTo>
                    <a:pt x="1" y="159"/>
                  </a:lnTo>
                  <a:lnTo>
                    <a:pt x="682" y="159"/>
                  </a:lnTo>
                  <a:lnTo>
                    <a:pt x="682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4577244" y="4817325"/>
              <a:ext cx="162592" cy="38033"/>
            </a:xfrm>
            <a:custGeom>
              <a:avLst/>
              <a:gdLst/>
              <a:ahLst/>
              <a:cxnLst/>
              <a:rect l="l" t="t" r="r" b="b"/>
              <a:pathLst>
                <a:path w="684" h="160" extrusionOk="0">
                  <a:moveTo>
                    <a:pt x="0" y="1"/>
                  </a:moveTo>
                  <a:lnTo>
                    <a:pt x="0" y="159"/>
                  </a:lnTo>
                  <a:lnTo>
                    <a:pt x="683" y="159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4739598" y="4727234"/>
              <a:ext cx="41124" cy="220356"/>
            </a:xfrm>
            <a:custGeom>
              <a:avLst/>
              <a:gdLst/>
              <a:ahLst/>
              <a:cxnLst/>
              <a:rect l="l" t="t" r="r" b="b"/>
              <a:pathLst>
                <a:path w="173" h="927" extrusionOk="0">
                  <a:moveTo>
                    <a:pt x="0" y="0"/>
                  </a:moveTo>
                  <a:lnTo>
                    <a:pt x="0" y="926"/>
                  </a:lnTo>
                  <a:lnTo>
                    <a:pt x="173" y="926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FR" noProof="0" dirty="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2" name="Google Shape;8672;p72"/>
          <p:cNvSpPr txBox="1">
            <a:spLocks noGrp="1"/>
          </p:cNvSpPr>
          <p:nvPr>
            <p:ph type="title"/>
          </p:nvPr>
        </p:nvSpPr>
        <p:spPr>
          <a:xfrm>
            <a:off x="713254" y="596213"/>
            <a:ext cx="36402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Merci!</a:t>
            </a:r>
            <a:endParaRPr dirty="0"/>
          </a:p>
        </p:txBody>
      </p:sp>
      <p:sp>
        <p:nvSpPr>
          <p:cNvPr id="8673" name="Google Shape;8673;p72"/>
          <p:cNvSpPr txBox="1">
            <a:spLocks noGrp="1"/>
          </p:cNvSpPr>
          <p:nvPr>
            <p:ph type="subTitle" idx="1"/>
          </p:nvPr>
        </p:nvSpPr>
        <p:spPr>
          <a:xfrm>
            <a:off x="713225" y="1605150"/>
            <a:ext cx="3640200" cy="11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noProof="0" dirty="0"/>
              <a:t>Avez-vous des questions ?</a:t>
            </a:r>
          </a:p>
        </p:txBody>
      </p:sp>
      <p:grpSp>
        <p:nvGrpSpPr>
          <p:cNvPr id="8675" name="Google Shape;8675;p72"/>
          <p:cNvGrpSpPr/>
          <p:nvPr/>
        </p:nvGrpSpPr>
        <p:grpSpPr>
          <a:xfrm>
            <a:off x="2790018" y="-107686"/>
            <a:ext cx="6371098" cy="4994649"/>
            <a:chOff x="3037643" y="-107686"/>
            <a:chExt cx="6371098" cy="4994649"/>
          </a:xfrm>
        </p:grpSpPr>
        <p:sp>
          <p:nvSpPr>
            <p:cNvPr id="8676" name="Google Shape;8676;p72"/>
            <p:cNvSpPr/>
            <p:nvPr/>
          </p:nvSpPr>
          <p:spPr>
            <a:xfrm>
              <a:off x="3037643" y="4807147"/>
              <a:ext cx="6371098" cy="245"/>
            </a:xfrm>
            <a:custGeom>
              <a:avLst/>
              <a:gdLst/>
              <a:ahLst/>
              <a:cxnLst/>
              <a:rect l="l" t="t" r="r" b="b"/>
              <a:pathLst>
                <a:path w="26051" h="1" fill="none" extrusionOk="0">
                  <a:moveTo>
                    <a:pt x="2605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77" name="Google Shape;8677;p72"/>
            <p:cNvGrpSpPr/>
            <p:nvPr/>
          </p:nvGrpSpPr>
          <p:grpSpPr>
            <a:xfrm>
              <a:off x="6656001" y="-107686"/>
              <a:ext cx="497676" cy="1794742"/>
              <a:chOff x="6717790" y="1105236"/>
              <a:chExt cx="332116" cy="1197612"/>
            </a:xfrm>
          </p:grpSpPr>
          <p:sp>
            <p:nvSpPr>
              <p:cNvPr id="8678" name="Google Shape;8678;p72"/>
              <p:cNvSpPr/>
              <p:nvPr/>
            </p:nvSpPr>
            <p:spPr>
              <a:xfrm>
                <a:off x="6810479" y="2182769"/>
                <a:ext cx="146248" cy="67255"/>
              </a:xfrm>
              <a:custGeom>
                <a:avLst/>
                <a:gdLst/>
                <a:ahLst/>
                <a:cxnLst/>
                <a:rect l="l" t="t" r="r" b="b"/>
                <a:pathLst>
                  <a:path w="598" h="275" extrusionOk="0">
                    <a:moveTo>
                      <a:pt x="1" y="0"/>
                    </a:moveTo>
                    <a:cubicBezTo>
                      <a:pt x="16" y="152"/>
                      <a:pt x="146" y="274"/>
                      <a:pt x="303" y="274"/>
                    </a:cubicBezTo>
                    <a:cubicBezTo>
                      <a:pt x="454" y="274"/>
                      <a:pt x="584" y="152"/>
                      <a:pt x="5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72"/>
              <p:cNvSpPr/>
              <p:nvPr/>
            </p:nvSpPr>
            <p:spPr>
              <a:xfrm>
                <a:off x="6882624" y="2275947"/>
                <a:ext cx="245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1" h="110" fill="none" extrusionOk="0">
                    <a:moveTo>
                      <a:pt x="1" y="0"/>
                    </a:moveTo>
                    <a:lnTo>
                      <a:pt x="1" y="109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72"/>
              <p:cNvSpPr/>
              <p:nvPr/>
            </p:nvSpPr>
            <p:spPr>
              <a:xfrm>
                <a:off x="6933737" y="2262007"/>
                <a:ext cx="12473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1" fill="none" extrusionOk="0">
                    <a:moveTo>
                      <a:pt x="0" y="0"/>
                    </a:moveTo>
                    <a:lnTo>
                      <a:pt x="50" y="10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72"/>
              <p:cNvSpPr/>
              <p:nvPr/>
            </p:nvSpPr>
            <p:spPr>
              <a:xfrm>
                <a:off x="6968709" y="2227034"/>
                <a:ext cx="25190" cy="12473"/>
              </a:xfrm>
              <a:custGeom>
                <a:avLst/>
                <a:gdLst/>
                <a:ahLst/>
                <a:cxnLst/>
                <a:rect l="l" t="t" r="r" b="b"/>
                <a:pathLst>
                  <a:path w="103" h="51" fill="none" extrusionOk="0">
                    <a:moveTo>
                      <a:pt x="1" y="0"/>
                    </a:moveTo>
                    <a:lnTo>
                      <a:pt x="102" y="5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72"/>
              <p:cNvSpPr/>
              <p:nvPr/>
            </p:nvSpPr>
            <p:spPr>
              <a:xfrm>
                <a:off x="6773795" y="2227034"/>
                <a:ext cx="24701" cy="12473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1" fill="none" extrusionOk="0">
                    <a:moveTo>
                      <a:pt x="101" y="0"/>
                    </a:moveTo>
                    <a:lnTo>
                      <a:pt x="1" y="5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72"/>
              <p:cNvSpPr/>
              <p:nvPr/>
            </p:nvSpPr>
            <p:spPr>
              <a:xfrm>
                <a:off x="6819283" y="2262007"/>
                <a:ext cx="1467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60" h="101" fill="none" extrusionOk="0">
                    <a:moveTo>
                      <a:pt x="60" y="0"/>
                    </a:moveTo>
                    <a:lnTo>
                      <a:pt x="1" y="100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72"/>
              <p:cNvSpPr/>
              <p:nvPr/>
            </p:nvSpPr>
            <p:spPr>
              <a:xfrm>
                <a:off x="6884336" y="1105236"/>
                <a:ext cx="245" cy="796785"/>
              </a:xfrm>
              <a:custGeom>
                <a:avLst/>
                <a:gdLst/>
                <a:ahLst/>
                <a:cxnLst/>
                <a:rect l="l" t="t" r="r" b="b"/>
                <a:pathLst>
                  <a:path w="1" h="3258" fill="none" extrusionOk="0">
                    <a:moveTo>
                      <a:pt x="1" y="325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72"/>
              <p:cNvSpPr/>
              <p:nvPr/>
            </p:nvSpPr>
            <p:spPr>
              <a:xfrm>
                <a:off x="6717790" y="1901769"/>
                <a:ext cx="332116" cy="281247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150" extrusionOk="0">
                    <a:moveTo>
                      <a:pt x="682" y="0"/>
                    </a:moveTo>
                    <a:cubicBezTo>
                      <a:pt x="280" y="0"/>
                      <a:pt x="0" y="302"/>
                      <a:pt x="0" y="761"/>
                    </a:cubicBezTo>
                    <a:lnTo>
                      <a:pt x="0" y="1149"/>
                    </a:lnTo>
                    <a:lnTo>
                      <a:pt x="1358" y="1149"/>
                    </a:lnTo>
                    <a:lnTo>
                      <a:pt x="1358" y="761"/>
                    </a:lnTo>
                    <a:cubicBezTo>
                      <a:pt x="1358" y="302"/>
                      <a:pt x="1078" y="0"/>
                      <a:pt x="6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86" name="Google Shape;8686;p72"/>
            <p:cNvGrpSpPr/>
            <p:nvPr/>
          </p:nvGrpSpPr>
          <p:grpSpPr>
            <a:xfrm>
              <a:off x="5174573" y="1686988"/>
              <a:ext cx="3460537" cy="3199975"/>
              <a:chOff x="5603086" y="1871688"/>
              <a:chExt cx="3260966" cy="3015431"/>
            </a:xfrm>
          </p:grpSpPr>
          <p:sp>
            <p:nvSpPr>
              <p:cNvPr id="8687" name="Google Shape;8687;p72"/>
              <p:cNvSpPr/>
              <p:nvPr/>
            </p:nvSpPr>
            <p:spPr>
              <a:xfrm>
                <a:off x="5692595" y="3645485"/>
                <a:ext cx="114455" cy="23771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972" extrusionOk="0">
                    <a:moveTo>
                      <a:pt x="152" y="0"/>
                    </a:moveTo>
                    <a:lnTo>
                      <a:pt x="0" y="345"/>
                    </a:lnTo>
                    <a:lnTo>
                      <a:pt x="252" y="971"/>
                    </a:lnTo>
                    <a:lnTo>
                      <a:pt x="468" y="468"/>
                    </a:lnTo>
                    <a:cubicBezTo>
                      <a:pt x="361" y="288"/>
                      <a:pt x="252" y="123"/>
                      <a:pt x="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72"/>
              <p:cNvSpPr/>
              <p:nvPr/>
            </p:nvSpPr>
            <p:spPr>
              <a:xfrm>
                <a:off x="5632922" y="3577008"/>
                <a:ext cx="96847" cy="153096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26" extrusionOk="0">
                    <a:moveTo>
                      <a:pt x="39" y="1"/>
                    </a:moveTo>
                    <a:cubicBezTo>
                      <a:pt x="26" y="1"/>
                      <a:pt x="13" y="3"/>
                      <a:pt x="1" y="7"/>
                    </a:cubicBezTo>
                    <a:lnTo>
                      <a:pt x="244" y="625"/>
                    </a:lnTo>
                    <a:lnTo>
                      <a:pt x="396" y="280"/>
                    </a:lnTo>
                    <a:cubicBezTo>
                      <a:pt x="258" y="104"/>
                      <a:pt x="131" y="1"/>
                      <a:pt x="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72"/>
              <p:cNvSpPr/>
              <p:nvPr/>
            </p:nvSpPr>
            <p:spPr>
              <a:xfrm>
                <a:off x="5603086" y="3578720"/>
                <a:ext cx="89754" cy="151384"/>
              </a:xfrm>
              <a:custGeom>
                <a:avLst/>
                <a:gdLst/>
                <a:ahLst/>
                <a:cxnLst/>
                <a:rect l="l" t="t" r="r" b="b"/>
                <a:pathLst>
                  <a:path w="367" h="619" extrusionOk="0">
                    <a:moveTo>
                      <a:pt x="123" y="0"/>
                    </a:moveTo>
                    <a:cubicBezTo>
                      <a:pt x="30" y="37"/>
                      <a:pt x="0" y="216"/>
                      <a:pt x="14" y="468"/>
                    </a:cubicBezTo>
                    <a:lnTo>
                      <a:pt x="366" y="618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72"/>
              <p:cNvSpPr/>
              <p:nvPr/>
            </p:nvSpPr>
            <p:spPr>
              <a:xfrm>
                <a:off x="5606510" y="3692929"/>
                <a:ext cx="147960" cy="19027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77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6" y="165"/>
                      <a:pt x="50" y="360"/>
                      <a:pt x="102" y="562"/>
                    </a:cubicBezTo>
                    <a:lnTo>
                      <a:pt x="604" y="777"/>
                    </a:lnTo>
                    <a:lnTo>
                      <a:pt x="352" y="15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72"/>
              <p:cNvSpPr/>
              <p:nvPr/>
            </p:nvSpPr>
            <p:spPr>
              <a:xfrm>
                <a:off x="5631455" y="3830128"/>
                <a:ext cx="182688" cy="205677"/>
              </a:xfrm>
              <a:custGeom>
                <a:avLst/>
                <a:gdLst/>
                <a:ahLst/>
                <a:cxnLst/>
                <a:rect l="l" t="t" r="r" b="b"/>
                <a:pathLst>
                  <a:path w="747" h="8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0" y="194"/>
                      <a:pt x="107" y="403"/>
                      <a:pt x="186" y="596"/>
                    </a:cubicBezTo>
                    <a:lnTo>
                      <a:pt x="747" y="841"/>
                    </a:lnTo>
                    <a:lnTo>
                      <a:pt x="502" y="21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72"/>
              <p:cNvSpPr/>
              <p:nvPr/>
            </p:nvSpPr>
            <p:spPr>
              <a:xfrm>
                <a:off x="5631455" y="3830128"/>
                <a:ext cx="0" cy="245"/>
              </a:xfrm>
              <a:custGeom>
                <a:avLst/>
                <a:gdLst/>
                <a:ahLst/>
                <a:cxnLst/>
                <a:rect l="l" t="t" r="r" b="b"/>
                <a:pathLst>
                  <a:path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72"/>
              <p:cNvSpPr/>
              <p:nvPr/>
            </p:nvSpPr>
            <p:spPr>
              <a:xfrm>
                <a:off x="5770120" y="4466474"/>
                <a:ext cx="42554" cy="38714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583" extrusionOk="0">
                    <a:moveTo>
                      <a:pt x="1" y="0"/>
                    </a:moveTo>
                    <a:lnTo>
                      <a:pt x="1" y="1582"/>
                    </a:lnTo>
                    <a:lnTo>
                      <a:pt x="173" y="1582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72"/>
              <p:cNvSpPr/>
              <p:nvPr/>
            </p:nvSpPr>
            <p:spPr>
              <a:xfrm>
                <a:off x="6422362" y="3619317"/>
                <a:ext cx="337741" cy="126756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5183" extrusionOk="0">
                    <a:moveTo>
                      <a:pt x="1193" y="0"/>
                    </a:moveTo>
                    <a:lnTo>
                      <a:pt x="1" y="5182"/>
                    </a:lnTo>
                    <a:lnTo>
                      <a:pt x="187" y="5182"/>
                    </a:ln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72"/>
              <p:cNvSpPr/>
              <p:nvPr/>
            </p:nvSpPr>
            <p:spPr>
              <a:xfrm>
                <a:off x="6713877" y="3617116"/>
                <a:ext cx="12473" cy="2446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" extrusionOk="0">
                    <a:moveTo>
                      <a:pt x="1" y="0"/>
                    </a:moveTo>
                    <a:lnTo>
                      <a:pt x="1" y="9"/>
                    </a:lnTo>
                    <a:lnTo>
                      <a:pt x="51" y="9"/>
                    </a:lnTo>
                    <a:cubicBezTo>
                      <a:pt x="30" y="9"/>
                      <a:pt x="16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72"/>
              <p:cNvSpPr/>
              <p:nvPr/>
            </p:nvSpPr>
            <p:spPr>
              <a:xfrm>
                <a:off x="6467850" y="3619317"/>
                <a:ext cx="381762" cy="1267567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5183" extrusionOk="0">
                    <a:moveTo>
                      <a:pt x="1195" y="0"/>
                    </a:moveTo>
                    <a:lnTo>
                      <a:pt x="1" y="5182"/>
                    </a:lnTo>
                    <a:lnTo>
                      <a:pt x="367" y="5182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72"/>
              <p:cNvSpPr/>
              <p:nvPr/>
            </p:nvSpPr>
            <p:spPr>
              <a:xfrm>
                <a:off x="7144792" y="4698317"/>
                <a:ext cx="1712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7" h="8" extrusionOk="0">
                    <a:moveTo>
                      <a:pt x="7" y="1"/>
                    </a:moveTo>
                    <a:cubicBezTo>
                      <a:pt x="7" y="1"/>
                      <a:pt x="0" y="1"/>
                      <a:pt x="0" y="8"/>
                    </a:cubicBezTo>
                    <a:lnTo>
                      <a:pt x="7" y="8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72"/>
              <p:cNvSpPr/>
              <p:nvPr/>
            </p:nvSpPr>
            <p:spPr>
              <a:xfrm>
                <a:off x="7234546" y="4695138"/>
                <a:ext cx="245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0" y="7"/>
                    </a:move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72"/>
              <p:cNvSpPr/>
              <p:nvPr/>
            </p:nvSpPr>
            <p:spPr>
              <a:xfrm>
                <a:off x="7215225" y="4713969"/>
                <a:ext cx="1712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7" h="1" extrusionOk="0">
                    <a:moveTo>
                      <a:pt x="7" y="1"/>
                    </a:moveTo>
                    <a:lnTo>
                      <a:pt x="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72"/>
              <p:cNvSpPr/>
              <p:nvPr/>
            </p:nvSpPr>
            <p:spPr>
              <a:xfrm>
                <a:off x="7213514" y="4781223"/>
                <a:ext cx="8560" cy="3424"/>
              </a:xfrm>
              <a:custGeom>
                <a:avLst/>
                <a:gdLst/>
                <a:ahLst/>
                <a:cxnLst/>
                <a:rect l="l" t="t" r="r" b="b"/>
                <a:pathLst>
                  <a:path w="35" h="1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4" y="7"/>
                      <a:pt x="21" y="7"/>
                      <a:pt x="35" y="14"/>
                    </a:cubicBezTo>
                    <a:cubicBezTo>
                      <a:pt x="28" y="7"/>
                      <a:pt x="14" y="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72"/>
              <p:cNvSpPr/>
              <p:nvPr/>
            </p:nvSpPr>
            <p:spPr>
              <a:xfrm>
                <a:off x="7215225" y="4713969"/>
                <a:ext cx="1712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7" h="1" extrusionOk="0">
                    <a:moveTo>
                      <a:pt x="7" y="1"/>
                    </a:moveTo>
                    <a:lnTo>
                      <a:pt x="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72"/>
              <p:cNvSpPr/>
              <p:nvPr/>
            </p:nvSpPr>
            <p:spPr>
              <a:xfrm>
                <a:off x="7234546" y="4695138"/>
                <a:ext cx="245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0" y="7"/>
                    </a:move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72"/>
              <p:cNvSpPr/>
              <p:nvPr/>
            </p:nvSpPr>
            <p:spPr>
              <a:xfrm>
                <a:off x="6940829" y="3619317"/>
                <a:ext cx="276111" cy="1014445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4148" extrusionOk="0">
                    <a:moveTo>
                      <a:pt x="1" y="0"/>
                    </a:moveTo>
                    <a:lnTo>
                      <a:pt x="956" y="4147"/>
                    </a:lnTo>
                    <a:lnTo>
                      <a:pt x="977" y="4082"/>
                    </a:lnTo>
                    <a:cubicBezTo>
                      <a:pt x="956" y="4075"/>
                      <a:pt x="943" y="4068"/>
                      <a:pt x="943" y="4068"/>
                    </a:cubicBezTo>
                    <a:cubicBezTo>
                      <a:pt x="943" y="4068"/>
                      <a:pt x="977" y="3916"/>
                      <a:pt x="1036" y="3687"/>
                    </a:cubicBezTo>
                    <a:cubicBezTo>
                      <a:pt x="1057" y="3571"/>
                      <a:pt x="1093" y="3435"/>
                      <a:pt x="1129" y="3292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72"/>
              <p:cNvSpPr/>
              <p:nvPr/>
            </p:nvSpPr>
            <p:spPr>
              <a:xfrm>
                <a:off x="7213514" y="4781223"/>
                <a:ext cx="8560" cy="3424"/>
              </a:xfrm>
              <a:custGeom>
                <a:avLst/>
                <a:gdLst/>
                <a:ahLst/>
                <a:cxnLst/>
                <a:rect l="l" t="t" r="r" b="b"/>
                <a:pathLst>
                  <a:path w="35" h="1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4" y="7"/>
                      <a:pt x="21" y="7"/>
                      <a:pt x="35" y="14"/>
                    </a:cubicBezTo>
                    <a:cubicBezTo>
                      <a:pt x="28" y="7"/>
                      <a:pt x="14" y="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72"/>
              <p:cNvSpPr/>
              <p:nvPr/>
            </p:nvSpPr>
            <p:spPr>
              <a:xfrm>
                <a:off x="7266094" y="4796630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72"/>
              <p:cNvSpPr/>
              <p:nvPr/>
            </p:nvSpPr>
            <p:spPr>
              <a:xfrm>
                <a:off x="7241393" y="4832092"/>
                <a:ext cx="82907" cy="54782"/>
              </a:xfrm>
              <a:custGeom>
                <a:avLst/>
                <a:gdLst/>
                <a:ahLst/>
                <a:cxnLst/>
                <a:rect l="l" t="t" r="r" b="b"/>
                <a:pathLst>
                  <a:path w="339" h="224" extrusionOk="0">
                    <a:moveTo>
                      <a:pt x="79" y="1"/>
                    </a:moveTo>
                    <a:cubicBezTo>
                      <a:pt x="73" y="28"/>
                      <a:pt x="66" y="58"/>
                      <a:pt x="59" y="87"/>
                    </a:cubicBezTo>
                    <a:cubicBezTo>
                      <a:pt x="59" y="87"/>
                      <a:pt x="43" y="180"/>
                      <a:pt x="29" y="201"/>
                    </a:cubicBezTo>
                    <a:cubicBezTo>
                      <a:pt x="22" y="216"/>
                      <a:pt x="7" y="223"/>
                      <a:pt x="0" y="223"/>
                    </a:cubicBezTo>
                    <a:lnTo>
                      <a:pt x="338" y="223"/>
                    </a:lnTo>
                    <a:lnTo>
                      <a:pt x="295" y="65"/>
                    </a:lnTo>
                    <a:cubicBezTo>
                      <a:pt x="231" y="44"/>
                      <a:pt x="166" y="28"/>
                      <a:pt x="102" y="8"/>
                    </a:cubicBezTo>
                    <a:cubicBezTo>
                      <a:pt x="93" y="8"/>
                      <a:pt x="86" y="1"/>
                      <a:pt x="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72"/>
              <p:cNvSpPr/>
              <p:nvPr/>
            </p:nvSpPr>
            <p:spPr>
              <a:xfrm>
                <a:off x="7183433" y="4870488"/>
                <a:ext cx="54782" cy="1638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7" extrusionOk="0">
                    <a:moveTo>
                      <a:pt x="1" y="1"/>
                    </a:moveTo>
                    <a:lnTo>
                      <a:pt x="15" y="66"/>
                    </a:lnTo>
                    <a:lnTo>
                      <a:pt x="223" y="66"/>
                    </a:lnTo>
                    <a:cubicBezTo>
                      <a:pt x="223" y="66"/>
                      <a:pt x="216" y="59"/>
                      <a:pt x="201" y="59"/>
                    </a:cubicBezTo>
                    <a:cubicBezTo>
                      <a:pt x="166" y="51"/>
                      <a:pt x="101" y="3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72"/>
              <p:cNvSpPr/>
              <p:nvPr/>
            </p:nvSpPr>
            <p:spPr>
              <a:xfrm>
                <a:off x="6629504" y="3531030"/>
                <a:ext cx="84619" cy="88532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62" extrusionOk="0">
                    <a:moveTo>
                      <a:pt x="1" y="1"/>
                    </a:moveTo>
                    <a:lnTo>
                      <a:pt x="1" y="232"/>
                    </a:lnTo>
                    <a:cubicBezTo>
                      <a:pt x="1" y="302"/>
                      <a:pt x="59" y="361"/>
                      <a:pt x="130" y="361"/>
                    </a:cubicBezTo>
                    <a:lnTo>
                      <a:pt x="346" y="361"/>
                    </a:lnTo>
                    <a:lnTo>
                      <a:pt x="346" y="352"/>
                    </a:lnTo>
                    <a:cubicBezTo>
                      <a:pt x="296" y="332"/>
                      <a:pt x="266" y="289"/>
                      <a:pt x="266" y="232"/>
                    </a:cubicBezTo>
                    <a:lnTo>
                      <a:pt x="26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72"/>
              <p:cNvSpPr/>
              <p:nvPr/>
            </p:nvSpPr>
            <p:spPr>
              <a:xfrm>
                <a:off x="6713877" y="3617116"/>
                <a:ext cx="12473" cy="2446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" extrusionOk="0">
                    <a:moveTo>
                      <a:pt x="1" y="0"/>
                    </a:moveTo>
                    <a:lnTo>
                      <a:pt x="1" y="9"/>
                    </a:lnTo>
                    <a:lnTo>
                      <a:pt x="51" y="9"/>
                    </a:lnTo>
                    <a:cubicBezTo>
                      <a:pt x="30" y="9"/>
                      <a:pt x="16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72"/>
              <p:cNvSpPr/>
              <p:nvPr/>
            </p:nvSpPr>
            <p:spPr>
              <a:xfrm>
                <a:off x="6694557" y="3531030"/>
                <a:ext cx="388854" cy="88532"/>
              </a:xfrm>
              <a:custGeom>
                <a:avLst/>
                <a:gdLst/>
                <a:ahLst/>
                <a:cxnLst/>
                <a:rect l="l" t="t" r="r" b="b"/>
                <a:pathLst>
                  <a:path w="1590" h="362" extrusionOk="0">
                    <a:moveTo>
                      <a:pt x="0" y="1"/>
                    </a:moveTo>
                    <a:lnTo>
                      <a:pt x="0" y="232"/>
                    </a:lnTo>
                    <a:cubicBezTo>
                      <a:pt x="0" y="289"/>
                      <a:pt x="30" y="332"/>
                      <a:pt x="80" y="352"/>
                    </a:cubicBezTo>
                    <a:cubicBezTo>
                      <a:pt x="95" y="361"/>
                      <a:pt x="109" y="361"/>
                      <a:pt x="130" y="361"/>
                    </a:cubicBezTo>
                    <a:lnTo>
                      <a:pt x="1460" y="361"/>
                    </a:lnTo>
                    <a:cubicBezTo>
                      <a:pt x="1532" y="361"/>
                      <a:pt x="1589" y="302"/>
                      <a:pt x="1589" y="232"/>
                    </a:cubicBezTo>
                    <a:lnTo>
                      <a:pt x="158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72"/>
              <p:cNvSpPr/>
              <p:nvPr/>
            </p:nvSpPr>
            <p:spPr>
              <a:xfrm>
                <a:off x="8113250" y="3657713"/>
                <a:ext cx="1957" cy="7337"/>
              </a:xfrm>
              <a:custGeom>
                <a:avLst/>
                <a:gdLst/>
                <a:ahLst/>
                <a:cxnLst/>
                <a:rect l="l" t="t" r="r" b="b"/>
                <a:pathLst>
                  <a:path w="8" h="30" extrusionOk="0">
                    <a:moveTo>
                      <a:pt x="1" y="0"/>
                    </a:moveTo>
                    <a:lnTo>
                      <a:pt x="1" y="29"/>
                    </a:lnTo>
                    <a:lnTo>
                      <a:pt x="8" y="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72"/>
              <p:cNvSpPr/>
              <p:nvPr/>
            </p:nvSpPr>
            <p:spPr>
              <a:xfrm>
                <a:off x="8092218" y="3893469"/>
                <a:ext cx="88043" cy="5453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23" extrusionOk="0">
                    <a:moveTo>
                      <a:pt x="309" y="0"/>
                    </a:moveTo>
                    <a:cubicBezTo>
                      <a:pt x="237" y="94"/>
                      <a:pt x="137" y="173"/>
                      <a:pt x="1" y="223"/>
                    </a:cubicBezTo>
                    <a:lnTo>
                      <a:pt x="359" y="223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72"/>
              <p:cNvSpPr/>
              <p:nvPr/>
            </p:nvSpPr>
            <p:spPr>
              <a:xfrm>
                <a:off x="7923471" y="3617116"/>
                <a:ext cx="12473" cy="2446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" extrusionOk="0">
                    <a:moveTo>
                      <a:pt x="1" y="0"/>
                    </a:moveTo>
                    <a:lnTo>
                      <a:pt x="1" y="9"/>
                    </a:lnTo>
                    <a:lnTo>
                      <a:pt x="51" y="9"/>
                    </a:lnTo>
                    <a:cubicBezTo>
                      <a:pt x="30" y="9"/>
                      <a:pt x="14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72"/>
              <p:cNvSpPr/>
              <p:nvPr/>
            </p:nvSpPr>
            <p:spPr>
              <a:xfrm>
                <a:off x="8239932" y="3531030"/>
                <a:ext cx="203965" cy="438256"/>
              </a:xfrm>
              <a:custGeom>
                <a:avLst/>
                <a:gdLst/>
                <a:ahLst/>
                <a:cxnLst/>
                <a:rect l="l" t="t" r="r" b="b"/>
                <a:pathLst>
                  <a:path w="834" h="1792" extrusionOk="0">
                    <a:moveTo>
                      <a:pt x="216" y="1"/>
                    </a:moveTo>
                    <a:lnTo>
                      <a:pt x="216" y="232"/>
                    </a:lnTo>
                    <a:cubicBezTo>
                      <a:pt x="216" y="302"/>
                      <a:pt x="159" y="361"/>
                      <a:pt x="87" y="361"/>
                    </a:cubicBezTo>
                    <a:lnTo>
                      <a:pt x="0" y="361"/>
                    </a:lnTo>
                    <a:lnTo>
                      <a:pt x="159" y="1043"/>
                    </a:lnTo>
                    <a:lnTo>
                      <a:pt x="332" y="1791"/>
                    </a:lnTo>
                    <a:cubicBezTo>
                      <a:pt x="409" y="1748"/>
                      <a:pt x="475" y="1669"/>
                      <a:pt x="489" y="1582"/>
                    </a:cubicBezTo>
                    <a:lnTo>
                      <a:pt x="83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72"/>
              <p:cNvSpPr/>
              <p:nvPr/>
            </p:nvSpPr>
            <p:spPr>
              <a:xfrm>
                <a:off x="8016649" y="3416821"/>
                <a:ext cx="146248" cy="40597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66" extrusionOk="0">
                    <a:moveTo>
                      <a:pt x="1" y="0"/>
                    </a:moveTo>
                    <a:lnTo>
                      <a:pt x="15" y="166"/>
                    </a:lnTo>
                    <a:lnTo>
                      <a:pt x="589" y="166"/>
                    </a:ln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72"/>
              <p:cNvSpPr/>
              <p:nvPr/>
            </p:nvSpPr>
            <p:spPr>
              <a:xfrm>
                <a:off x="8281996" y="2961449"/>
                <a:ext cx="278068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1137" h="2028" extrusionOk="0">
                    <a:moveTo>
                      <a:pt x="332" y="1"/>
                    </a:moveTo>
                    <a:cubicBezTo>
                      <a:pt x="367" y="66"/>
                      <a:pt x="382" y="159"/>
                      <a:pt x="375" y="318"/>
                    </a:cubicBezTo>
                    <a:cubicBezTo>
                      <a:pt x="367" y="454"/>
                      <a:pt x="123" y="1884"/>
                      <a:pt x="108" y="1934"/>
                    </a:cubicBezTo>
                    <a:cubicBezTo>
                      <a:pt x="101" y="1985"/>
                      <a:pt x="37" y="2028"/>
                      <a:pt x="1" y="2028"/>
                    </a:cubicBezTo>
                    <a:lnTo>
                      <a:pt x="727" y="2028"/>
                    </a:lnTo>
                    <a:lnTo>
                      <a:pt x="1108" y="253"/>
                    </a:lnTo>
                    <a:cubicBezTo>
                      <a:pt x="1136" y="109"/>
                      <a:pt x="1043" y="1"/>
                      <a:pt x="9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72"/>
              <p:cNvSpPr/>
              <p:nvPr/>
            </p:nvSpPr>
            <p:spPr>
              <a:xfrm>
                <a:off x="8113250" y="3657713"/>
                <a:ext cx="1957" cy="7337"/>
              </a:xfrm>
              <a:custGeom>
                <a:avLst/>
                <a:gdLst/>
                <a:ahLst/>
                <a:cxnLst/>
                <a:rect l="l" t="t" r="r" b="b"/>
                <a:pathLst>
                  <a:path w="8" h="30" extrusionOk="0">
                    <a:moveTo>
                      <a:pt x="1" y="0"/>
                    </a:moveTo>
                    <a:lnTo>
                      <a:pt x="1" y="29"/>
                    </a:lnTo>
                    <a:lnTo>
                      <a:pt x="8" y="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72"/>
              <p:cNvSpPr/>
              <p:nvPr/>
            </p:nvSpPr>
            <p:spPr>
              <a:xfrm>
                <a:off x="8092218" y="3893469"/>
                <a:ext cx="88043" cy="5453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23" extrusionOk="0">
                    <a:moveTo>
                      <a:pt x="309" y="0"/>
                    </a:moveTo>
                    <a:cubicBezTo>
                      <a:pt x="237" y="94"/>
                      <a:pt x="137" y="173"/>
                      <a:pt x="1" y="223"/>
                    </a:cubicBezTo>
                    <a:lnTo>
                      <a:pt x="359" y="223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72"/>
              <p:cNvSpPr/>
              <p:nvPr/>
            </p:nvSpPr>
            <p:spPr>
              <a:xfrm>
                <a:off x="7923471" y="3617116"/>
                <a:ext cx="12473" cy="2446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" extrusionOk="0">
                    <a:moveTo>
                      <a:pt x="1" y="0"/>
                    </a:moveTo>
                    <a:lnTo>
                      <a:pt x="1" y="9"/>
                    </a:lnTo>
                    <a:lnTo>
                      <a:pt x="51" y="9"/>
                    </a:lnTo>
                    <a:cubicBezTo>
                      <a:pt x="30" y="9"/>
                      <a:pt x="14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72"/>
              <p:cNvSpPr/>
              <p:nvPr/>
            </p:nvSpPr>
            <p:spPr>
              <a:xfrm>
                <a:off x="7779181" y="3977842"/>
                <a:ext cx="49646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203" h="8" extrusionOk="0">
                    <a:moveTo>
                      <a:pt x="145" y="0"/>
                    </a:moveTo>
                    <a:cubicBezTo>
                      <a:pt x="59" y="7"/>
                      <a:pt x="1" y="7"/>
                      <a:pt x="1" y="7"/>
                    </a:cubicBezTo>
                    <a:lnTo>
                      <a:pt x="202" y="7"/>
                    </a:lnTo>
                    <a:cubicBezTo>
                      <a:pt x="180" y="7"/>
                      <a:pt x="159" y="7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72"/>
              <p:cNvSpPr/>
              <p:nvPr/>
            </p:nvSpPr>
            <p:spPr>
              <a:xfrm>
                <a:off x="7730269" y="3531030"/>
                <a:ext cx="40353" cy="10076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12" extrusionOk="0">
                    <a:moveTo>
                      <a:pt x="87" y="1"/>
                    </a:moveTo>
                    <a:lnTo>
                      <a:pt x="0" y="411"/>
                    </a:lnTo>
                    <a:cubicBezTo>
                      <a:pt x="64" y="382"/>
                      <a:pt x="114" y="352"/>
                      <a:pt x="151" y="332"/>
                    </a:cubicBezTo>
                    <a:cubicBezTo>
                      <a:pt x="151" y="332"/>
                      <a:pt x="157" y="202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72"/>
              <p:cNvSpPr/>
              <p:nvPr/>
            </p:nvSpPr>
            <p:spPr>
              <a:xfrm>
                <a:off x="8239932" y="3531030"/>
                <a:ext cx="93423" cy="255079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043" extrusionOk="0">
                    <a:moveTo>
                      <a:pt x="216" y="1"/>
                    </a:moveTo>
                    <a:lnTo>
                      <a:pt x="216" y="232"/>
                    </a:lnTo>
                    <a:cubicBezTo>
                      <a:pt x="216" y="302"/>
                      <a:pt x="159" y="361"/>
                      <a:pt x="87" y="361"/>
                    </a:cubicBezTo>
                    <a:lnTo>
                      <a:pt x="0" y="361"/>
                    </a:lnTo>
                    <a:lnTo>
                      <a:pt x="159" y="1043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72"/>
              <p:cNvSpPr/>
              <p:nvPr/>
            </p:nvSpPr>
            <p:spPr>
              <a:xfrm>
                <a:off x="8016649" y="3416821"/>
                <a:ext cx="146248" cy="40597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66" extrusionOk="0">
                    <a:moveTo>
                      <a:pt x="1" y="0"/>
                    </a:moveTo>
                    <a:lnTo>
                      <a:pt x="15" y="166"/>
                    </a:lnTo>
                    <a:lnTo>
                      <a:pt x="589" y="166"/>
                    </a:ln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72"/>
              <p:cNvSpPr/>
              <p:nvPr/>
            </p:nvSpPr>
            <p:spPr>
              <a:xfrm>
                <a:off x="8281996" y="2961449"/>
                <a:ext cx="168993" cy="495973"/>
              </a:xfrm>
              <a:custGeom>
                <a:avLst/>
                <a:gdLst/>
                <a:ahLst/>
                <a:cxnLst/>
                <a:rect l="l" t="t" r="r" b="b"/>
                <a:pathLst>
                  <a:path w="691" h="2028" extrusionOk="0">
                    <a:moveTo>
                      <a:pt x="332" y="1"/>
                    </a:moveTo>
                    <a:cubicBezTo>
                      <a:pt x="367" y="66"/>
                      <a:pt x="382" y="159"/>
                      <a:pt x="375" y="318"/>
                    </a:cubicBezTo>
                    <a:cubicBezTo>
                      <a:pt x="367" y="454"/>
                      <a:pt x="123" y="1884"/>
                      <a:pt x="108" y="1934"/>
                    </a:cubicBezTo>
                    <a:cubicBezTo>
                      <a:pt x="101" y="1985"/>
                      <a:pt x="37" y="2028"/>
                      <a:pt x="1" y="2028"/>
                    </a:cubicBezTo>
                    <a:lnTo>
                      <a:pt x="273" y="2028"/>
                    </a:lnTo>
                    <a:lnTo>
                      <a:pt x="655" y="253"/>
                    </a:lnTo>
                    <a:cubicBezTo>
                      <a:pt x="691" y="109"/>
                      <a:pt x="598" y="1"/>
                      <a:pt x="4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72"/>
              <p:cNvSpPr/>
              <p:nvPr/>
            </p:nvSpPr>
            <p:spPr>
              <a:xfrm>
                <a:off x="7967248" y="4053411"/>
                <a:ext cx="60162" cy="660808"/>
              </a:xfrm>
              <a:custGeom>
                <a:avLst/>
                <a:gdLst/>
                <a:ahLst/>
                <a:cxnLst/>
                <a:rect l="l" t="t" r="r" b="b"/>
                <a:pathLst>
                  <a:path w="246" h="2702" extrusionOk="0">
                    <a:moveTo>
                      <a:pt x="1" y="0"/>
                    </a:moveTo>
                    <a:lnTo>
                      <a:pt x="1" y="2702"/>
                    </a:lnTo>
                    <a:lnTo>
                      <a:pt x="246" y="2702"/>
                    </a:lnTo>
                    <a:lnTo>
                      <a:pt x="24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72"/>
              <p:cNvSpPr/>
              <p:nvPr/>
            </p:nvSpPr>
            <p:spPr>
              <a:xfrm>
                <a:off x="7766953" y="4713969"/>
                <a:ext cx="497685" cy="172906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707" extrusionOk="0">
                    <a:moveTo>
                      <a:pt x="713" y="1"/>
                    </a:moveTo>
                    <a:lnTo>
                      <a:pt x="73" y="375"/>
                    </a:lnTo>
                    <a:lnTo>
                      <a:pt x="1" y="706"/>
                    </a:lnTo>
                    <a:lnTo>
                      <a:pt x="159" y="706"/>
                    </a:lnTo>
                    <a:lnTo>
                      <a:pt x="159" y="620"/>
                    </a:lnTo>
                    <a:lnTo>
                      <a:pt x="713" y="289"/>
                    </a:lnTo>
                    <a:lnTo>
                      <a:pt x="1172" y="289"/>
                    </a:lnTo>
                    <a:lnTo>
                      <a:pt x="1726" y="620"/>
                    </a:lnTo>
                    <a:lnTo>
                      <a:pt x="1726" y="706"/>
                    </a:lnTo>
                    <a:lnTo>
                      <a:pt x="2034" y="706"/>
                    </a:lnTo>
                    <a:lnTo>
                      <a:pt x="2034" y="511"/>
                    </a:lnTo>
                    <a:lnTo>
                      <a:pt x="117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72"/>
              <p:cNvSpPr/>
              <p:nvPr/>
            </p:nvSpPr>
            <p:spPr>
              <a:xfrm>
                <a:off x="7754725" y="3977842"/>
                <a:ext cx="86331" cy="75814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10" extrusionOk="0">
                    <a:moveTo>
                      <a:pt x="245" y="0"/>
                    </a:moveTo>
                    <a:cubicBezTo>
                      <a:pt x="159" y="7"/>
                      <a:pt x="101" y="7"/>
                      <a:pt x="101" y="7"/>
                    </a:cubicBezTo>
                    <a:cubicBezTo>
                      <a:pt x="101" y="7"/>
                      <a:pt x="57" y="137"/>
                      <a:pt x="1" y="309"/>
                    </a:cubicBezTo>
                    <a:lnTo>
                      <a:pt x="280" y="309"/>
                    </a:lnTo>
                    <a:lnTo>
                      <a:pt x="352" y="7"/>
                    </a:lnTo>
                    <a:lnTo>
                      <a:pt x="302" y="7"/>
                    </a:lnTo>
                    <a:cubicBezTo>
                      <a:pt x="280" y="7"/>
                      <a:pt x="259" y="7"/>
                      <a:pt x="2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72"/>
              <p:cNvSpPr/>
              <p:nvPr/>
            </p:nvSpPr>
            <p:spPr>
              <a:xfrm>
                <a:off x="7958443" y="3947761"/>
                <a:ext cx="246764" cy="105896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33" extrusionOk="0">
                    <a:moveTo>
                      <a:pt x="548" y="1"/>
                    </a:moveTo>
                    <a:cubicBezTo>
                      <a:pt x="504" y="15"/>
                      <a:pt x="454" y="29"/>
                      <a:pt x="396" y="37"/>
                    </a:cubicBezTo>
                    <a:cubicBezTo>
                      <a:pt x="368" y="44"/>
                      <a:pt x="325" y="51"/>
                      <a:pt x="282" y="58"/>
                    </a:cubicBezTo>
                    <a:cubicBezTo>
                      <a:pt x="223" y="65"/>
                      <a:pt x="159" y="72"/>
                      <a:pt x="87" y="72"/>
                    </a:cubicBezTo>
                    <a:lnTo>
                      <a:pt x="73" y="130"/>
                    </a:lnTo>
                    <a:lnTo>
                      <a:pt x="37" y="274"/>
                    </a:lnTo>
                    <a:lnTo>
                      <a:pt x="1" y="432"/>
                    </a:lnTo>
                    <a:lnTo>
                      <a:pt x="1008" y="432"/>
                    </a:lnTo>
                    <a:lnTo>
                      <a:pt x="936" y="130"/>
                    </a:lnTo>
                    <a:lnTo>
                      <a:pt x="936" y="123"/>
                    </a:lnTo>
                    <a:lnTo>
                      <a:pt x="9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72"/>
              <p:cNvSpPr/>
              <p:nvPr/>
            </p:nvSpPr>
            <p:spPr>
              <a:xfrm>
                <a:off x="7216937" y="3353480"/>
                <a:ext cx="191737" cy="63586"/>
              </a:xfrm>
              <a:custGeom>
                <a:avLst/>
                <a:gdLst/>
                <a:ahLst/>
                <a:cxnLst/>
                <a:rect l="l" t="t" r="r" b="b"/>
                <a:pathLst>
                  <a:path w="784" h="260" extrusionOk="0">
                    <a:moveTo>
                      <a:pt x="279" y="0"/>
                    </a:moveTo>
                    <a:cubicBezTo>
                      <a:pt x="266" y="0"/>
                      <a:pt x="193" y="37"/>
                      <a:pt x="150" y="66"/>
                    </a:cubicBezTo>
                    <a:cubicBezTo>
                      <a:pt x="129" y="80"/>
                      <a:pt x="57" y="166"/>
                      <a:pt x="0" y="259"/>
                    </a:cubicBezTo>
                    <a:lnTo>
                      <a:pt x="783" y="259"/>
                    </a:lnTo>
                    <a:lnTo>
                      <a:pt x="783" y="138"/>
                    </a:lnTo>
                    <a:cubicBezTo>
                      <a:pt x="668" y="102"/>
                      <a:pt x="295" y="0"/>
                      <a:pt x="279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72"/>
              <p:cNvSpPr/>
              <p:nvPr/>
            </p:nvSpPr>
            <p:spPr>
              <a:xfrm>
                <a:off x="7408428" y="2923053"/>
                <a:ext cx="478120" cy="494016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2020" extrusionOk="0">
                    <a:moveTo>
                      <a:pt x="1955" y="1"/>
                    </a:moveTo>
                    <a:cubicBezTo>
                      <a:pt x="1948" y="8"/>
                      <a:pt x="1762" y="151"/>
                      <a:pt x="1510" y="863"/>
                    </a:cubicBezTo>
                    <a:cubicBezTo>
                      <a:pt x="1430" y="1063"/>
                      <a:pt x="1265" y="1667"/>
                      <a:pt x="1265" y="1667"/>
                    </a:cubicBezTo>
                    <a:lnTo>
                      <a:pt x="0" y="1898"/>
                    </a:lnTo>
                    <a:lnTo>
                      <a:pt x="0" y="2019"/>
                    </a:lnTo>
                    <a:lnTo>
                      <a:pt x="942" y="2019"/>
                    </a:lnTo>
                    <a:cubicBezTo>
                      <a:pt x="1006" y="1933"/>
                      <a:pt x="1078" y="1840"/>
                      <a:pt x="1101" y="1826"/>
                    </a:cubicBezTo>
                    <a:cubicBezTo>
                      <a:pt x="1144" y="1797"/>
                      <a:pt x="1215" y="1760"/>
                      <a:pt x="1230" y="1760"/>
                    </a:cubicBezTo>
                    <a:cubicBezTo>
                      <a:pt x="1237" y="1760"/>
                      <a:pt x="1380" y="1797"/>
                      <a:pt x="1517" y="1833"/>
                    </a:cubicBezTo>
                    <a:cubicBezTo>
                      <a:pt x="1546" y="1358"/>
                      <a:pt x="1610" y="827"/>
                      <a:pt x="1705" y="546"/>
                    </a:cubicBezTo>
                    <a:cubicBezTo>
                      <a:pt x="1782" y="309"/>
                      <a:pt x="1884" y="78"/>
                      <a:pt x="1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72"/>
              <p:cNvSpPr/>
              <p:nvPr/>
            </p:nvSpPr>
            <p:spPr>
              <a:xfrm>
                <a:off x="7909531" y="2954846"/>
                <a:ext cx="7092" cy="6848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14" y="0"/>
                    </a:moveTo>
                    <a:lnTo>
                      <a:pt x="1" y="28"/>
                    </a:lnTo>
                    <a:lnTo>
                      <a:pt x="1" y="28"/>
                    </a:lnTo>
                    <a:lnTo>
                      <a:pt x="28" y="14"/>
                    </a:lnTo>
                    <a:cubicBezTo>
                      <a:pt x="21" y="7"/>
                      <a:pt x="14" y="7"/>
                      <a:pt x="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72"/>
              <p:cNvSpPr/>
              <p:nvPr/>
            </p:nvSpPr>
            <p:spPr>
              <a:xfrm>
                <a:off x="7215225" y="4713969"/>
                <a:ext cx="1712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7" h="1" extrusionOk="0">
                    <a:moveTo>
                      <a:pt x="7" y="1"/>
                    </a:moveTo>
                    <a:lnTo>
                      <a:pt x="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72"/>
              <p:cNvSpPr/>
              <p:nvPr/>
            </p:nvSpPr>
            <p:spPr>
              <a:xfrm>
                <a:off x="6894852" y="3619317"/>
                <a:ext cx="283448" cy="1059934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4334" extrusionOk="0">
                    <a:moveTo>
                      <a:pt x="1" y="0"/>
                    </a:moveTo>
                    <a:lnTo>
                      <a:pt x="1001" y="4334"/>
                    </a:lnTo>
                    <a:cubicBezTo>
                      <a:pt x="1015" y="4327"/>
                      <a:pt x="1022" y="4320"/>
                      <a:pt x="1029" y="4313"/>
                    </a:cubicBezTo>
                    <a:cubicBezTo>
                      <a:pt x="1065" y="4270"/>
                      <a:pt x="1051" y="4227"/>
                      <a:pt x="1051" y="4211"/>
                    </a:cubicBezTo>
                    <a:cubicBezTo>
                      <a:pt x="1051" y="4193"/>
                      <a:pt x="1067" y="4174"/>
                      <a:pt x="1091" y="4174"/>
                    </a:cubicBezTo>
                    <a:cubicBezTo>
                      <a:pt x="1094" y="4174"/>
                      <a:pt x="1098" y="4174"/>
                      <a:pt x="1101" y="4175"/>
                    </a:cubicBezTo>
                    <a:cubicBezTo>
                      <a:pt x="1108" y="4183"/>
                      <a:pt x="1122" y="4183"/>
                      <a:pt x="1131" y="4190"/>
                    </a:cubicBezTo>
                    <a:cubicBezTo>
                      <a:pt x="1138" y="4190"/>
                      <a:pt x="1144" y="4190"/>
                      <a:pt x="1158" y="4197"/>
                    </a:cubicBezTo>
                    <a:lnTo>
                      <a:pt x="1144" y="4147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72"/>
              <p:cNvSpPr/>
              <p:nvPr/>
            </p:nvSpPr>
            <p:spPr>
              <a:xfrm>
                <a:off x="7172917" y="4617368"/>
                <a:ext cx="117879" cy="86331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53" extrusionOk="0">
                    <a:moveTo>
                      <a:pt x="28" y="1"/>
                    </a:moveTo>
                    <a:lnTo>
                      <a:pt x="7" y="66"/>
                    </a:lnTo>
                    <a:lnTo>
                      <a:pt x="21" y="116"/>
                    </a:lnTo>
                    <a:cubicBezTo>
                      <a:pt x="44" y="123"/>
                      <a:pt x="71" y="137"/>
                      <a:pt x="87" y="146"/>
                    </a:cubicBezTo>
                    <a:cubicBezTo>
                      <a:pt x="101" y="153"/>
                      <a:pt x="108" y="232"/>
                      <a:pt x="58" y="289"/>
                    </a:cubicBezTo>
                    <a:cubicBezTo>
                      <a:pt x="44" y="303"/>
                      <a:pt x="28" y="325"/>
                      <a:pt x="1" y="332"/>
                    </a:cubicBezTo>
                    <a:cubicBezTo>
                      <a:pt x="7" y="332"/>
                      <a:pt x="7" y="332"/>
                      <a:pt x="7" y="339"/>
                    </a:cubicBezTo>
                    <a:lnTo>
                      <a:pt x="137" y="339"/>
                    </a:lnTo>
                    <a:cubicBezTo>
                      <a:pt x="144" y="339"/>
                      <a:pt x="151" y="339"/>
                      <a:pt x="158" y="353"/>
                    </a:cubicBezTo>
                    <a:cubicBezTo>
                      <a:pt x="158" y="353"/>
                      <a:pt x="173" y="332"/>
                      <a:pt x="201" y="325"/>
                    </a:cubicBezTo>
                    <a:lnTo>
                      <a:pt x="252" y="325"/>
                    </a:lnTo>
                    <a:lnTo>
                      <a:pt x="252" y="318"/>
                    </a:lnTo>
                    <a:cubicBezTo>
                      <a:pt x="252" y="303"/>
                      <a:pt x="266" y="289"/>
                      <a:pt x="280" y="282"/>
                    </a:cubicBezTo>
                    <a:cubicBezTo>
                      <a:pt x="302" y="282"/>
                      <a:pt x="316" y="296"/>
                      <a:pt x="316" y="318"/>
                    </a:cubicBezTo>
                    <a:lnTo>
                      <a:pt x="316" y="325"/>
                    </a:lnTo>
                    <a:lnTo>
                      <a:pt x="396" y="325"/>
                    </a:lnTo>
                    <a:cubicBezTo>
                      <a:pt x="389" y="303"/>
                      <a:pt x="403" y="289"/>
                      <a:pt x="416" y="282"/>
                    </a:cubicBezTo>
                    <a:lnTo>
                      <a:pt x="432" y="282"/>
                    </a:lnTo>
                    <a:cubicBezTo>
                      <a:pt x="453" y="232"/>
                      <a:pt x="468" y="180"/>
                      <a:pt x="482" y="137"/>
                    </a:cubicBezTo>
                    <a:cubicBezTo>
                      <a:pt x="446" y="130"/>
                      <a:pt x="416" y="123"/>
                      <a:pt x="389" y="116"/>
                    </a:cubicBezTo>
                    <a:cubicBezTo>
                      <a:pt x="316" y="102"/>
                      <a:pt x="252" y="80"/>
                      <a:pt x="187" y="59"/>
                    </a:cubicBezTo>
                    <a:cubicBezTo>
                      <a:pt x="123" y="37"/>
                      <a:pt x="64" y="16"/>
                      <a:pt x="28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72"/>
              <p:cNvSpPr/>
              <p:nvPr/>
            </p:nvSpPr>
            <p:spPr>
              <a:xfrm>
                <a:off x="7234546" y="4695138"/>
                <a:ext cx="245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0" y="7"/>
                    </a:move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72"/>
              <p:cNvSpPr/>
              <p:nvPr/>
            </p:nvSpPr>
            <p:spPr>
              <a:xfrm>
                <a:off x="6852787" y="4738914"/>
                <a:ext cx="403039" cy="147960"/>
              </a:xfrm>
              <a:custGeom>
                <a:avLst/>
                <a:gdLst/>
                <a:ahLst/>
                <a:cxnLst/>
                <a:rect l="l" t="t" r="r" b="b"/>
                <a:pathLst>
                  <a:path w="1648" h="605" extrusionOk="0">
                    <a:moveTo>
                      <a:pt x="66" y="1"/>
                    </a:moveTo>
                    <a:cubicBezTo>
                      <a:pt x="59" y="1"/>
                      <a:pt x="59" y="7"/>
                      <a:pt x="52" y="7"/>
                    </a:cubicBezTo>
                    <a:cubicBezTo>
                      <a:pt x="36" y="28"/>
                      <a:pt x="9" y="87"/>
                      <a:pt x="0" y="94"/>
                    </a:cubicBezTo>
                    <a:cubicBezTo>
                      <a:pt x="0" y="101"/>
                      <a:pt x="0" y="114"/>
                      <a:pt x="16" y="123"/>
                    </a:cubicBezTo>
                    <a:cubicBezTo>
                      <a:pt x="30" y="130"/>
                      <a:pt x="259" y="230"/>
                      <a:pt x="576" y="323"/>
                    </a:cubicBezTo>
                    <a:cubicBezTo>
                      <a:pt x="849" y="396"/>
                      <a:pt x="1158" y="482"/>
                      <a:pt x="1353" y="539"/>
                    </a:cubicBezTo>
                    <a:cubicBezTo>
                      <a:pt x="1453" y="568"/>
                      <a:pt x="1518" y="589"/>
                      <a:pt x="1553" y="597"/>
                    </a:cubicBezTo>
                    <a:cubicBezTo>
                      <a:pt x="1568" y="597"/>
                      <a:pt x="1575" y="604"/>
                      <a:pt x="1575" y="604"/>
                    </a:cubicBezTo>
                    <a:lnTo>
                      <a:pt x="1589" y="604"/>
                    </a:lnTo>
                    <a:cubicBezTo>
                      <a:pt x="1596" y="604"/>
                      <a:pt x="1611" y="597"/>
                      <a:pt x="1618" y="582"/>
                    </a:cubicBezTo>
                    <a:cubicBezTo>
                      <a:pt x="1632" y="561"/>
                      <a:pt x="1648" y="468"/>
                      <a:pt x="1648" y="468"/>
                    </a:cubicBezTo>
                    <a:cubicBezTo>
                      <a:pt x="1648" y="468"/>
                      <a:pt x="1596" y="453"/>
                      <a:pt x="1518" y="432"/>
                    </a:cubicBezTo>
                    <a:cubicBezTo>
                      <a:pt x="1503" y="432"/>
                      <a:pt x="1489" y="425"/>
                      <a:pt x="1475" y="425"/>
                    </a:cubicBezTo>
                    <a:cubicBezTo>
                      <a:pt x="1467" y="416"/>
                      <a:pt x="1460" y="416"/>
                      <a:pt x="1446" y="416"/>
                    </a:cubicBezTo>
                    <a:cubicBezTo>
                      <a:pt x="1439" y="409"/>
                      <a:pt x="1423" y="409"/>
                      <a:pt x="1417" y="402"/>
                    </a:cubicBezTo>
                    <a:cubicBezTo>
                      <a:pt x="1403" y="402"/>
                      <a:pt x="1396" y="396"/>
                      <a:pt x="1380" y="396"/>
                    </a:cubicBezTo>
                    <a:lnTo>
                      <a:pt x="1373" y="396"/>
                    </a:lnTo>
                    <a:cubicBezTo>
                      <a:pt x="1353" y="389"/>
                      <a:pt x="1337" y="382"/>
                      <a:pt x="1316" y="373"/>
                    </a:cubicBezTo>
                    <a:cubicBezTo>
                      <a:pt x="1294" y="366"/>
                      <a:pt x="1266" y="359"/>
                      <a:pt x="1244" y="359"/>
                    </a:cubicBezTo>
                    <a:cubicBezTo>
                      <a:pt x="1194" y="339"/>
                      <a:pt x="1130" y="323"/>
                      <a:pt x="1072" y="309"/>
                    </a:cubicBezTo>
                    <a:cubicBezTo>
                      <a:pt x="1051" y="302"/>
                      <a:pt x="1021" y="296"/>
                      <a:pt x="1001" y="287"/>
                    </a:cubicBezTo>
                    <a:lnTo>
                      <a:pt x="992" y="287"/>
                    </a:lnTo>
                    <a:cubicBezTo>
                      <a:pt x="915" y="266"/>
                      <a:pt x="835" y="237"/>
                      <a:pt x="756" y="216"/>
                    </a:cubicBezTo>
                    <a:cubicBezTo>
                      <a:pt x="713" y="209"/>
                      <a:pt x="676" y="194"/>
                      <a:pt x="640" y="187"/>
                    </a:cubicBezTo>
                    <a:cubicBezTo>
                      <a:pt x="626" y="180"/>
                      <a:pt x="613" y="180"/>
                      <a:pt x="597" y="173"/>
                    </a:cubicBezTo>
                    <a:lnTo>
                      <a:pt x="583" y="173"/>
                    </a:lnTo>
                    <a:cubicBezTo>
                      <a:pt x="311" y="94"/>
                      <a:pt x="102" y="7"/>
                      <a:pt x="86" y="7"/>
                    </a:cubicBezTo>
                    <a:cubicBezTo>
                      <a:pt x="86" y="7"/>
                      <a:pt x="73" y="1"/>
                      <a:pt x="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72"/>
              <p:cNvSpPr/>
              <p:nvPr/>
            </p:nvSpPr>
            <p:spPr>
              <a:xfrm>
                <a:off x="6997078" y="4696850"/>
                <a:ext cx="24701" cy="21277"/>
              </a:xfrm>
              <a:custGeom>
                <a:avLst/>
                <a:gdLst/>
                <a:ahLst/>
                <a:cxnLst/>
                <a:rect l="l" t="t" r="r" b="b"/>
                <a:pathLst>
                  <a:path w="101" h="87" extrusionOk="0">
                    <a:moveTo>
                      <a:pt x="43" y="0"/>
                    </a:moveTo>
                    <a:cubicBezTo>
                      <a:pt x="14" y="7"/>
                      <a:pt x="0" y="28"/>
                      <a:pt x="0" y="28"/>
                    </a:cubicBezTo>
                    <a:cubicBezTo>
                      <a:pt x="7" y="36"/>
                      <a:pt x="14" y="50"/>
                      <a:pt x="23" y="71"/>
                    </a:cubicBezTo>
                    <a:cubicBezTo>
                      <a:pt x="30" y="79"/>
                      <a:pt x="43" y="86"/>
                      <a:pt x="57" y="86"/>
                    </a:cubicBezTo>
                    <a:lnTo>
                      <a:pt x="100" y="86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72"/>
              <p:cNvSpPr/>
              <p:nvPr/>
            </p:nvSpPr>
            <p:spPr>
              <a:xfrm>
                <a:off x="7144792" y="4698317"/>
                <a:ext cx="1712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7" h="8" extrusionOk="0">
                    <a:moveTo>
                      <a:pt x="7" y="1"/>
                    </a:moveTo>
                    <a:cubicBezTo>
                      <a:pt x="7" y="1"/>
                      <a:pt x="0" y="1"/>
                      <a:pt x="0" y="8"/>
                    </a:cubicBezTo>
                    <a:lnTo>
                      <a:pt x="7" y="8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72"/>
              <p:cNvSpPr/>
              <p:nvPr/>
            </p:nvSpPr>
            <p:spPr>
              <a:xfrm>
                <a:off x="7137455" y="4639867"/>
                <a:ext cx="61874" cy="60407"/>
              </a:xfrm>
              <a:custGeom>
                <a:avLst/>
                <a:gdLst/>
                <a:ahLst/>
                <a:cxnLst/>
                <a:rect l="l" t="t" r="r" b="b"/>
                <a:pathLst>
                  <a:path w="253" h="247" extrusionOk="0">
                    <a:moveTo>
                      <a:pt x="99" y="1"/>
                    </a:moveTo>
                    <a:cubicBezTo>
                      <a:pt x="75" y="1"/>
                      <a:pt x="59" y="20"/>
                      <a:pt x="59" y="38"/>
                    </a:cubicBezTo>
                    <a:cubicBezTo>
                      <a:pt x="59" y="54"/>
                      <a:pt x="73" y="97"/>
                      <a:pt x="37" y="140"/>
                    </a:cubicBezTo>
                    <a:cubicBezTo>
                      <a:pt x="30" y="147"/>
                      <a:pt x="23" y="154"/>
                      <a:pt x="9" y="161"/>
                    </a:cubicBezTo>
                    <a:lnTo>
                      <a:pt x="1" y="167"/>
                    </a:lnTo>
                    <a:lnTo>
                      <a:pt x="23" y="211"/>
                    </a:lnTo>
                    <a:lnTo>
                      <a:pt x="37" y="240"/>
                    </a:lnTo>
                    <a:lnTo>
                      <a:pt x="37" y="247"/>
                    </a:lnTo>
                    <a:lnTo>
                      <a:pt x="152" y="247"/>
                    </a:lnTo>
                    <a:cubicBezTo>
                      <a:pt x="152" y="240"/>
                      <a:pt x="152" y="240"/>
                      <a:pt x="146" y="240"/>
                    </a:cubicBezTo>
                    <a:cubicBezTo>
                      <a:pt x="173" y="233"/>
                      <a:pt x="189" y="211"/>
                      <a:pt x="203" y="197"/>
                    </a:cubicBezTo>
                    <a:cubicBezTo>
                      <a:pt x="253" y="140"/>
                      <a:pt x="246" y="61"/>
                      <a:pt x="232" y="54"/>
                    </a:cubicBezTo>
                    <a:cubicBezTo>
                      <a:pt x="216" y="45"/>
                      <a:pt x="189" y="31"/>
                      <a:pt x="166" y="24"/>
                    </a:cubicBezTo>
                    <a:cubicBezTo>
                      <a:pt x="152" y="17"/>
                      <a:pt x="146" y="17"/>
                      <a:pt x="139" y="17"/>
                    </a:cubicBezTo>
                    <a:cubicBezTo>
                      <a:pt x="130" y="10"/>
                      <a:pt x="116" y="10"/>
                      <a:pt x="109" y="2"/>
                    </a:cubicBezTo>
                    <a:cubicBezTo>
                      <a:pt x="106" y="1"/>
                      <a:pt x="102" y="1"/>
                      <a:pt x="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72"/>
              <p:cNvSpPr/>
              <p:nvPr/>
            </p:nvSpPr>
            <p:spPr>
              <a:xfrm>
                <a:off x="7105907" y="4687801"/>
                <a:ext cx="21277" cy="15897"/>
              </a:xfrm>
              <a:custGeom>
                <a:avLst/>
                <a:gdLst/>
                <a:ahLst/>
                <a:cxnLst/>
                <a:rect l="l" t="t" r="r" b="b"/>
                <a:pathLst>
                  <a:path w="87" h="65" extrusionOk="0">
                    <a:moveTo>
                      <a:pt x="66" y="1"/>
                    </a:moveTo>
                    <a:cubicBezTo>
                      <a:pt x="52" y="8"/>
                      <a:pt x="30" y="8"/>
                      <a:pt x="0" y="15"/>
                    </a:cubicBezTo>
                    <a:lnTo>
                      <a:pt x="16" y="65"/>
                    </a:lnTo>
                    <a:cubicBezTo>
                      <a:pt x="37" y="58"/>
                      <a:pt x="66" y="51"/>
                      <a:pt x="87" y="51"/>
                    </a:cubicBezTo>
                    <a:lnTo>
                      <a:pt x="6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72"/>
              <p:cNvSpPr/>
              <p:nvPr/>
            </p:nvSpPr>
            <p:spPr>
              <a:xfrm>
                <a:off x="7037430" y="4696850"/>
                <a:ext cx="21521" cy="21277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1" y="0"/>
                    </a:moveTo>
                    <a:lnTo>
                      <a:pt x="8" y="86"/>
                    </a:lnTo>
                    <a:cubicBezTo>
                      <a:pt x="30" y="86"/>
                      <a:pt x="58" y="86"/>
                      <a:pt x="87" y="79"/>
                    </a:cubicBez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72"/>
              <p:cNvSpPr/>
              <p:nvPr/>
            </p:nvSpPr>
            <p:spPr>
              <a:xfrm>
                <a:off x="7072647" y="4692937"/>
                <a:ext cx="22989" cy="21277"/>
              </a:xfrm>
              <a:custGeom>
                <a:avLst/>
                <a:gdLst/>
                <a:ahLst/>
                <a:cxnLst/>
                <a:rect l="l" t="t" r="r" b="b"/>
                <a:pathLst>
                  <a:path w="94" h="87" extrusionOk="0">
                    <a:moveTo>
                      <a:pt x="72" y="0"/>
                    </a:moveTo>
                    <a:cubicBezTo>
                      <a:pt x="50" y="9"/>
                      <a:pt x="22" y="9"/>
                      <a:pt x="0" y="9"/>
                    </a:cubicBezTo>
                    <a:lnTo>
                      <a:pt x="16" y="87"/>
                    </a:lnTo>
                    <a:cubicBezTo>
                      <a:pt x="36" y="87"/>
                      <a:pt x="66" y="80"/>
                      <a:pt x="93" y="80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72"/>
              <p:cNvSpPr/>
              <p:nvPr/>
            </p:nvSpPr>
            <p:spPr>
              <a:xfrm>
                <a:off x="7144792" y="4698317"/>
                <a:ext cx="1712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7" h="8" extrusionOk="0">
                    <a:moveTo>
                      <a:pt x="7" y="1"/>
                    </a:moveTo>
                    <a:cubicBezTo>
                      <a:pt x="7" y="1"/>
                      <a:pt x="0" y="1"/>
                      <a:pt x="0" y="8"/>
                    </a:cubicBezTo>
                    <a:lnTo>
                      <a:pt x="7" y="8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72"/>
              <p:cNvSpPr/>
              <p:nvPr/>
            </p:nvSpPr>
            <p:spPr>
              <a:xfrm>
                <a:off x="7100771" y="4744050"/>
                <a:ext cx="9049" cy="3913"/>
              </a:xfrm>
              <a:custGeom>
                <a:avLst/>
                <a:gdLst/>
                <a:ahLst/>
                <a:cxnLst/>
                <a:rect l="l" t="t" r="r" b="b"/>
                <a:pathLst>
                  <a:path w="37" h="16" extrusionOk="0">
                    <a:moveTo>
                      <a:pt x="37" y="16"/>
                    </a:moveTo>
                    <a:cubicBezTo>
                      <a:pt x="21" y="16"/>
                      <a:pt x="14" y="7"/>
                      <a:pt x="1" y="0"/>
                    </a:cubicBezTo>
                    <a:cubicBezTo>
                      <a:pt x="14" y="7"/>
                      <a:pt x="21" y="16"/>
                      <a:pt x="37" y="16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72"/>
              <p:cNvSpPr/>
              <p:nvPr/>
            </p:nvSpPr>
            <p:spPr>
              <a:xfrm>
                <a:off x="7002458" y="4712257"/>
                <a:ext cx="258503" cy="141357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578" extrusionOk="0">
                    <a:moveTo>
                      <a:pt x="380" y="1"/>
                    </a:moveTo>
                    <a:cubicBezTo>
                      <a:pt x="353" y="1"/>
                      <a:pt x="323" y="8"/>
                      <a:pt x="303" y="8"/>
                    </a:cubicBezTo>
                    <a:lnTo>
                      <a:pt x="309" y="37"/>
                    </a:lnTo>
                    <a:lnTo>
                      <a:pt x="309" y="44"/>
                    </a:lnTo>
                    <a:cubicBezTo>
                      <a:pt x="309" y="60"/>
                      <a:pt x="294" y="73"/>
                      <a:pt x="280" y="80"/>
                    </a:cubicBezTo>
                    <a:cubicBezTo>
                      <a:pt x="259" y="80"/>
                      <a:pt x="244" y="73"/>
                      <a:pt x="237" y="51"/>
                    </a:cubicBezTo>
                    <a:lnTo>
                      <a:pt x="230" y="16"/>
                    </a:lnTo>
                    <a:cubicBezTo>
                      <a:pt x="201" y="23"/>
                      <a:pt x="173" y="23"/>
                      <a:pt x="151" y="23"/>
                    </a:cubicBezTo>
                    <a:lnTo>
                      <a:pt x="151" y="51"/>
                    </a:lnTo>
                    <a:lnTo>
                      <a:pt x="151" y="66"/>
                    </a:lnTo>
                    <a:cubicBezTo>
                      <a:pt x="144" y="73"/>
                      <a:pt x="137" y="87"/>
                      <a:pt x="121" y="87"/>
                    </a:cubicBezTo>
                    <a:cubicBezTo>
                      <a:pt x="108" y="87"/>
                      <a:pt x="94" y="80"/>
                      <a:pt x="87" y="66"/>
                    </a:cubicBezTo>
                    <a:lnTo>
                      <a:pt x="87" y="51"/>
                    </a:lnTo>
                    <a:lnTo>
                      <a:pt x="78" y="23"/>
                    </a:lnTo>
                    <a:lnTo>
                      <a:pt x="35" y="23"/>
                    </a:lnTo>
                    <a:cubicBezTo>
                      <a:pt x="21" y="23"/>
                      <a:pt x="8" y="16"/>
                      <a:pt x="1" y="8"/>
                    </a:cubicBezTo>
                    <a:lnTo>
                      <a:pt x="1" y="8"/>
                    </a:lnTo>
                    <a:cubicBezTo>
                      <a:pt x="21" y="66"/>
                      <a:pt x="35" y="160"/>
                      <a:pt x="28" y="296"/>
                    </a:cubicBezTo>
                    <a:cubicBezTo>
                      <a:pt x="64" y="303"/>
                      <a:pt x="101" y="318"/>
                      <a:pt x="144" y="325"/>
                    </a:cubicBezTo>
                    <a:cubicBezTo>
                      <a:pt x="223" y="346"/>
                      <a:pt x="303" y="375"/>
                      <a:pt x="380" y="396"/>
                    </a:cubicBezTo>
                    <a:lnTo>
                      <a:pt x="389" y="396"/>
                    </a:lnTo>
                    <a:cubicBezTo>
                      <a:pt x="409" y="405"/>
                      <a:pt x="439" y="411"/>
                      <a:pt x="460" y="418"/>
                    </a:cubicBezTo>
                    <a:cubicBezTo>
                      <a:pt x="518" y="432"/>
                      <a:pt x="582" y="448"/>
                      <a:pt x="632" y="468"/>
                    </a:cubicBezTo>
                    <a:cubicBezTo>
                      <a:pt x="654" y="468"/>
                      <a:pt x="682" y="475"/>
                      <a:pt x="704" y="482"/>
                    </a:cubicBezTo>
                    <a:cubicBezTo>
                      <a:pt x="725" y="491"/>
                      <a:pt x="741" y="498"/>
                      <a:pt x="761" y="505"/>
                    </a:cubicBezTo>
                    <a:lnTo>
                      <a:pt x="768" y="505"/>
                    </a:lnTo>
                    <a:cubicBezTo>
                      <a:pt x="784" y="505"/>
                      <a:pt x="791" y="511"/>
                      <a:pt x="805" y="511"/>
                    </a:cubicBezTo>
                    <a:cubicBezTo>
                      <a:pt x="811" y="518"/>
                      <a:pt x="827" y="518"/>
                      <a:pt x="834" y="525"/>
                    </a:cubicBezTo>
                    <a:cubicBezTo>
                      <a:pt x="848" y="525"/>
                      <a:pt x="855" y="525"/>
                      <a:pt x="863" y="534"/>
                    </a:cubicBezTo>
                    <a:cubicBezTo>
                      <a:pt x="877" y="534"/>
                      <a:pt x="891" y="541"/>
                      <a:pt x="906" y="541"/>
                    </a:cubicBezTo>
                    <a:cubicBezTo>
                      <a:pt x="984" y="562"/>
                      <a:pt x="1036" y="577"/>
                      <a:pt x="1036" y="577"/>
                    </a:cubicBezTo>
                    <a:cubicBezTo>
                      <a:pt x="1043" y="548"/>
                      <a:pt x="1050" y="518"/>
                      <a:pt x="1056" y="491"/>
                    </a:cubicBezTo>
                    <a:cubicBezTo>
                      <a:pt x="999" y="475"/>
                      <a:pt x="941" y="461"/>
                      <a:pt x="884" y="439"/>
                    </a:cubicBezTo>
                    <a:cubicBezTo>
                      <a:pt x="870" y="439"/>
                      <a:pt x="855" y="432"/>
                      <a:pt x="841" y="432"/>
                    </a:cubicBezTo>
                    <a:cubicBezTo>
                      <a:pt x="784" y="411"/>
                      <a:pt x="734" y="396"/>
                      <a:pt x="682" y="382"/>
                    </a:cubicBezTo>
                    <a:cubicBezTo>
                      <a:pt x="446" y="303"/>
                      <a:pt x="287" y="232"/>
                      <a:pt x="280" y="232"/>
                    </a:cubicBezTo>
                    <a:cubicBezTo>
                      <a:pt x="266" y="223"/>
                      <a:pt x="259" y="210"/>
                      <a:pt x="259" y="203"/>
                    </a:cubicBezTo>
                    <a:cubicBezTo>
                      <a:pt x="266" y="196"/>
                      <a:pt x="294" y="137"/>
                      <a:pt x="316" y="116"/>
                    </a:cubicBezTo>
                    <a:cubicBezTo>
                      <a:pt x="316" y="116"/>
                      <a:pt x="323" y="110"/>
                      <a:pt x="330" y="110"/>
                    </a:cubicBezTo>
                    <a:cubicBezTo>
                      <a:pt x="330" y="110"/>
                      <a:pt x="353" y="66"/>
                      <a:pt x="380" y="30"/>
                    </a:cubicBezTo>
                    <a:cubicBezTo>
                      <a:pt x="380" y="30"/>
                      <a:pt x="380" y="23"/>
                      <a:pt x="389" y="23"/>
                    </a:cubicBezTo>
                    <a:lnTo>
                      <a:pt x="38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72"/>
              <p:cNvSpPr/>
              <p:nvPr/>
            </p:nvSpPr>
            <p:spPr>
              <a:xfrm>
                <a:off x="7213514" y="4781223"/>
                <a:ext cx="8560" cy="3424"/>
              </a:xfrm>
              <a:custGeom>
                <a:avLst/>
                <a:gdLst/>
                <a:ahLst/>
                <a:cxnLst/>
                <a:rect l="l" t="t" r="r" b="b"/>
                <a:pathLst>
                  <a:path w="35" h="1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4" y="7"/>
                      <a:pt x="21" y="7"/>
                      <a:pt x="35" y="14"/>
                    </a:cubicBezTo>
                    <a:cubicBezTo>
                      <a:pt x="28" y="7"/>
                      <a:pt x="14" y="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72"/>
              <p:cNvSpPr/>
              <p:nvPr/>
            </p:nvSpPr>
            <p:spPr>
              <a:xfrm>
                <a:off x="7266094" y="4796630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72"/>
              <p:cNvSpPr/>
              <p:nvPr/>
            </p:nvSpPr>
            <p:spPr>
              <a:xfrm>
                <a:off x="6868684" y="4699295"/>
                <a:ext cx="142580" cy="85352"/>
              </a:xfrm>
              <a:custGeom>
                <a:avLst/>
                <a:gdLst/>
                <a:ahLst/>
                <a:cxnLst/>
                <a:rect l="l" t="t" r="r" b="b"/>
                <a:pathLst>
                  <a:path w="583" h="349" extrusionOk="0">
                    <a:moveTo>
                      <a:pt x="282" y="1"/>
                    </a:moveTo>
                    <a:cubicBezTo>
                      <a:pt x="237" y="1"/>
                      <a:pt x="199" y="2"/>
                      <a:pt x="187" y="4"/>
                    </a:cubicBezTo>
                    <a:cubicBezTo>
                      <a:pt x="151" y="4"/>
                      <a:pt x="101" y="18"/>
                      <a:pt x="80" y="47"/>
                    </a:cubicBezTo>
                    <a:cubicBezTo>
                      <a:pt x="51" y="76"/>
                      <a:pt x="1" y="163"/>
                      <a:pt x="1" y="163"/>
                    </a:cubicBezTo>
                    <a:cubicBezTo>
                      <a:pt x="8" y="163"/>
                      <a:pt x="21" y="169"/>
                      <a:pt x="21" y="169"/>
                    </a:cubicBezTo>
                    <a:cubicBezTo>
                      <a:pt x="37" y="169"/>
                      <a:pt x="246" y="256"/>
                      <a:pt x="518" y="335"/>
                    </a:cubicBezTo>
                    <a:lnTo>
                      <a:pt x="532" y="335"/>
                    </a:lnTo>
                    <a:cubicBezTo>
                      <a:pt x="548" y="342"/>
                      <a:pt x="561" y="342"/>
                      <a:pt x="575" y="349"/>
                    </a:cubicBezTo>
                    <a:cubicBezTo>
                      <a:pt x="582" y="213"/>
                      <a:pt x="568" y="119"/>
                      <a:pt x="548" y="61"/>
                    </a:cubicBezTo>
                    <a:cubicBezTo>
                      <a:pt x="539" y="40"/>
                      <a:pt x="532" y="26"/>
                      <a:pt x="525" y="18"/>
                    </a:cubicBezTo>
                    <a:cubicBezTo>
                      <a:pt x="518" y="4"/>
                      <a:pt x="511" y="4"/>
                      <a:pt x="511" y="4"/>
                    </a:cubicBezTo>
                    <a:cubicBezTo>
                      <a:pt x="496" y="4"/>
                      <a:pt x="373" y="1"/>
                      <a:pt x="2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72"/>
              <p:cNvSpPr/>
              <p:nvPr/>
            </p:nvSpPr>
            <p:spPr>
              <a:xfrm>
                <a:off x="6998790" y="4781223"/>
                <a:ext cx="10761" cy="3424"/>
              </a:xfrm>
              <a:custGeom>
                <a:avLst/>
                <a:gdLst/>
                <a:ahLst/>
                <a:cxnLst/>
                <a:rect l="l" t="t" r="r" b="b"/>
                <a:pathLst>
                  <a:path w="44" h="14" extrusionOk="0">
                    <a:moveTo>
                      <a:pt x="43" y="14"/>
                    </a:moveTo>
                    <a:lnTo>
                      <a:pt x="43" y="14"/>
                    </a:lnTo>
                    <a:cubicBezTo>
                      <a:pt x="29" y="7"/>
                      <a:pt x="16" y="7"/>
                      <a:pt x="0" y="0"/>
                    </a:cubicBezTo>
                    <a:cubicBezTo>
                      <a:pt x="16" y="7"/>
                      <a:pt x="29" y="7"/>
                      <a:pt x="43" y="14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72"/>
              <p:cNvSpPr/>
              <p:nvPr/>
            </p:nvSpPr>
            <p:spPr>
              <a:xfrm>
                <a:off x="7019822" y="4686089"/>
                <a:ext cx="19565" cy="47690"/>
              </a:xfrm>
              <a:custGeom>
                <a:avLst/>
                <a:gdLst/>
                <a:ahLst/>
                <a:cxnLst/>
                <a:rect l="l" t="t" r="r" b="b"/>
                <a:pathLst>
                  <a:path w="80" h="195" extrusionOk="0">
                    <a:moveTo>
                      <a:pt x="30" y="1"/>
                    </a:moveTo>
                    <a:cubicBezTo>
                      <a:pt x="16" y="8"/>
                      <a:pt x="0" y="22"/>
                      <a:pt x="0" y="44"/>
                    </a:cubicBezTo>
                    <a:lnTo>
                      <a:pt x="7" y="130"/>
                    </a:lnTo>
                    <a:lnTo>
                      <a:pt x="16" y="158"/>
                    </a:lnTo>
                    <a:lnTo>
                      <a:pt x="16" y="173"/>
                    </a:lnTo>
                    <a:cubicBezTo>
                      <a:pt x="23" y="187"/>
                      <a:pt x="37" y="194"/>
                      <a:pt x="50" y="194"/>
                    </a:cubicBezTo>
                    <a:cubicBezTo>
                      <a:pt x="66" y="194"/>
                      <a:pt x="73" y="180"/>
                      <a:pt x="80" y="173"/>
                    </a:cubicBezTo>
                    <a:lnTo>
                      <a:pt x="80" y="158"/>
                    </a:lnTo>
                    <a:lnTo>
                      <a:pt x="80" y="130"/>
                    </a:lnTo>
                    <a:lnTo>
                      <a:pt x="73" y="44"/>
                    </a:lnTo>
                    <a:lnTo>
                      <a:pt x="73" y="37"/>
                    </a:lnTo>
                    <a:cubicBezTo>
                      <a:pt x="66" y="15"/>
                      <a:pt x="50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72"/>
              <p:cNvSpPr/>
              <p:nvPr/>
            </p:nvSpPr>
            <p:spPr>
              <a:xfrm>
                <a:off x="7055283" y="4686089"/>
                <a:ext cx="22989" cy="45978"/>
              </a:xfrm>
              <a:custGeom>
                <a:avLst/>
                <a:gdLst/>
                <a:ahLst/>
                <a:cxnLst/>
                <a:rect l="l" t="t" r="r" b="b"/>
                <a:pathLst>
                  <a:path w="94" h="188" extrusionOk="0">
                    <a:moveTo>
                      <a:pt x="28" y="1"/>
                    </a:moveTo>
                    <a:cubicBezTo>
                      <a:pt x="7" y="8"/>
                      <a:pt x="0" y="22"/>
                      <a:pt x="0" y="44"/>
                    </a:cubicBezTo>
                    <a:lnTo>
                      <a:pt x="14" y="123"/>
                    </a:lnTo>
                    <a:lnTo>
                      <a:pt x="21" y="158"/>
                    </a:lnTo>
                    <a:cubicBezTo>
                      <a:pt x="28" y="180"/>
                      <a:pt x="43" y="187"/>
                      <a:pt x="64" y="187"/>
                    </a:cubicBezTo>
                    <a:cubicBezTo>
                      <a:pt x="78" y="180"/>
                      <a:pt x="93" y="167"/>
                      <a:pt x="93" y="151"/>
                    </a:cubicBezTo>
                    <a:lnTo>
                      <a:pt x="93" y="144"/>
                    </a:lnTo>
                    <a:lnTo>
                      <a:pt x="87" y="115"/>
                    </a:lnTo>
                    <a:lnTo>
                      <a:pt x="71" y="37"/>
                    </a:lnTo>
                    <a:lnTo>
                      <a:pt x="71" y="28"/>
                    </a:lnTo>
                    <a:cubicBezTo>
                      <a:pt x="64" y="15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72"/>
              <p:cNvSpPr/>
              <p:nvPr/>
            </p:nvSpPr>
            <p:spPr>
              <a:xfrm>
                <a:off x="7086831" y="4680709"/>
                <a:ext cx="22989" cy="37418"/>
              </a:xfrm>
              <a:custGeom>
                <a:avLst/>
                <a:gdLst/>
                <a:ahLst/>
                <a:cxnLst/>
                <a:rect l="l" t="t" r="r" b="b"/>
                <a:pathLst>
                  <a:path w="94" h="153" extrusionOk="0">
                    <a:moveTo>
                      <a:pt x="28" y="0"/>
                    </a:moveTo>
                    <a:cubicBezTo>
                      <a:pt x="14" y="7"/>
                      <a:pt x="1" y="23"/>
                      <a:pt x="8" y="44"/>
                    </a:cubicBezTo>
                    <a:lnTo>
                      <a:pt x="14" y="50"/>
                    </a:lnTo>
                    <a:lnTo>
                      <a:pt x="35" y="130"/>
                    </a:lnTo>
                    <a:lnTo>
                      <a:pt x="44" y="152"/>
                    </a:lnTo>
                    <a:cubicBezTo>
                      <a:pt x="44" y="137"/>
                      <a:pt x="51" y="130"/>
                      <a:pt x="58" y="123"/>
                    </a:cubicBezTo>
                    <a:cubicBezTo>
                      <a:pt x="71" y="109"/>
                      <a:pt x="78" y="102"/>
                      <a:pt x="94" y="94"/>
                    </a:cubicBezTo>
                    <a:lnTo>
                      <a:pt x="78" y="44"/>
                    </a:lnTo>
                    <a:lnTo>
                      <a:pt x="71" y="23"/>
                    </a:lnTo>
                    <a:cubicBezTo>
                      <a:pt x="71" y="7"/>
                      <a:pt x="58" y="0"/>
                      <a:pt x="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72"/>
              <p:cNvSpPr/>
              <p:nvPr/>
            </p:nvSpPr>
            <p:spPr>
              <a:xfrm>
                <a:off x="7120092" y="4673861"/>
                <a:ext cx="26413" cy="2641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8" extrusionOk="0">
                    <a:moveTo>
                      <a:pt x="44" y="1"/>
                    </a:moveTo>
                    <a:cubicBezTo>
                      <a:pt x="37" y="1"/>
                      <a:pt x="29" y="1"/>
                      <a:pt x="29" y="8"/>
                    </a:cubicBezTo>
                    <a:cubicBezTo>
                      <a:pt x="8" y="15"/>
                      <a:pt x="1" y="28"/>
                      <a:pt x="8" y="51"/>
                    </a:cubicBezTo>
                    <a:lnTo>
                      <a:pt x="8" y="58"/>
                    </a:lnTo>
                    <a:lnTo>
                      <a:pt x="29" y="108"/>
                    </a:lnTo>
                    <a:lnTo>
                      <a:pt x="101" y="108"/>
                    </a:lnTo>
                    <a:cubicBezTo>
                      <a:pt x="101" y="101"/>
                      <a:pt x="108" y="101"/>
                      <a:pt x="108" y="101"/>
                    </a:cubicBezTo>
                    <a:lnTo>
                      <a:pt x="94" y="72"/>
                    </a:lnTo>
                    <a:lnTo>
                      <a:pt x="72" y="28"/>
                    </a:lnTo>
                    <a:lnTo>
                      <a:pt x="72" y="22"/>
                    </a:lnTo>
                    <a:cubicBezTo>
                      <a:pt x="65" y="8"/>
                      <a:pt x="51" y="1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72"/>
              <p:cNvSpPr/>
              <p:nvPr/>
            </p:nvSpPr>
            <p:spPr>
              <a:xfrm>
                <a:off x="7144792" y="4698317"/>
                <a:ext cx="1712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7" h="8" extrusionOk="0">
                    <a:moveTo>
                      <a:pt x="7" y="1"/>
                    </a:moveTo>
                    <a:cubicBezTo>
                      <a:pt x="7" y="1"/>
                      <a:pt x="0" y="1"/>
                      <a:pt x="0" y="8"/>
                    </a:cubicBezTo>
                    <a:lnTo>
                      <a:pt x="7" y="8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72"/>
              <p:cNvSpPr/>
              <p:nvPr/>
            </p:nvSpPr>
            <p:spPr>
              <a:xfrm>
                <a:off x="7171205" y="3611980"/>
                <a:ext cx="694313" cy="1044526"/>
              </a:xfrm>
              <a:custGeom>
                <a:avLst/>
                <a:gdLst/>
                <a:ahLst/>
                <a:cxnLst/>
                <a:rect l="l" t="t" r="r" b="b"/>
                <a:pathLst>
                  <a:path w="2839" h="4271" extrusionOk="0">
                    <a:moveTo>
                      <a:pt x="2437" y="1"/>
                    </a:moveTo>
                    <a:cubicBezTo>
                      <a:pt x="2400" y="21"/>
                      <a:pt x="2350" y="51"/>
                      <a:pt x="2286" y="80"/>
                    </a:cubicBezTo>
                    <a:cubicBezTo>
                      <a:pt x="2035" y="210"/>
                      <a:pt x="1603" y="432"/>
                      <a:pt x="970" y="791"/>
                    </a:cubicBezTo>
                    <a:cubicBezTo>
                      <a:pt x="798" y="893"/>
                      <a:pt x="725" y="1122"/>
                      <a:pt x="675" y="1301"/>
                    </a:cubicBezTo>
                    <a:cubicBezTo>
                      <a:pt x="648" y="1424"/>
                      <a:pt x="373" y="2538"/>
                      <a:pt x="187" y="3322"/>
                    </a:cubicBezTo>
                    <a:cubicBezTo>
                      <a:pt x="151" y="3465"/>
                      <a:pt x="115" y="3601"/>
                      <a:pt x="94" y="3717"/>
                    </a:cubicBezTo>
                    <a:cubicBezTo>
                      <a:pt x="35" y="3946"/>
                      <a:pt x="1" y="4098"/>
                      <a:pt x="1" y="4098"/>
                    </a:cubicBezTo>
                    <a:cubicBezTo>
                      <a:pt x="1" y="4098"/>
                      <a:pt x="14" y="4105"/>
                      <a:pt x="35" y="4112"/>
                    </a:cubicBezTo>
                    <a:cubicBezTo>
                      <a:pt x="71" y="4127"/>
                      <a:pt x="130" y="4148"/>
                      <a:pt x="194" y="4170"/>
                    </a:cubicBezTo>
                    <a:cubicBezTo>
                      <a:pt x="259" y="4191"/>
                      <a:pt x="323" y="4213"/>
                      <a:pt x="396" y="4227"/>
                    </a:cubicBezTo>
                    <a:cubicBezTo>
                      <a:pt x="423" y="4234"/>
                      <a:pt x="453" y="4241"/>
                      <a:pt x="489" y="4248"/>
                    </a:cubicBezTo>
                    <a:cubicBezTo>
                      <a:pt x="525" y="4257"/>
                      <a:pt x="568" y="4264"/>
                      <a:pt x="604" y="4270"/>
                    </a:cubicBezTo>
                    <a:lnTo>
                      <a:pt x="648" y="3989"/>
                    </a:lnTo>
                    <a:cubicBezTo>
                      <a:pt x="648" y="3989"/>
                      <a:pt x="1036" y="3040"/>
                      <a:pt x="1165" y="2754"/>
                    </a:cubicBezTo>
                    <a:lnTo>
                      <a:pt x="1172" y="2747"/>
                    </a:lnTo>
                    <a:cubicBezTo>
                      <a:pt x="1322" y="2071"/>
                      <a:pt x="1474" y="1374"/>
                      <a:pt x="1502" y="1281"/>
                    </a:cubicBezTo>
                    <a:cubicBezTo>
                      <a:pt x="1553" y="1093"/>
                      <a:pt x="1596" y="943"/>
                      <a:pt x="1760" y="841"/>
                    </a:cubicBezTo>
                    <a:cubicBezTo>
                      <a:pt x="1912" y="741"/>
                      <a:pt x="2048" y="655"/>
                      <a:pt x="2178" y="582"/>
                    </a:cubicBezTo>
                    <a:cubicBezTo>
                      <a:pt x="2380" y="453"/>
                      <a:pt x="2552" y="353"/>
                      <a:pt x="2695" y="273"/>
                    </a:cubicBezTo>
                    <a:cubicBezTo>
                      <a:pt x="2745" y="246"/>
                      <a:pt x="2795" y="216"/>
                      <a:pt x="2839" y="194"/>
                    </a:cubicBezTo>
                    <a:cubicBezTo>
                      <a:pt x="2788" y="180"/>
                      <a:pt x="2752" y="173"/>
                      <a:pt x="2718" y="166"/>
                    </a:cubicBezTo>
                    <a:cubicBezTo>
                      <a:pt x="2509" y="101"/>
                      <a:pt x="2450" y="15"/>
                      <a:pt x="24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72"/>
              <p:cNvSpPr/>
              <p:nvPr/>
            </p:nvSpPr>
            <p:spPr>
              <a:xfrm>
                <a:off x="7923471" y="3617116"/>
                <a:ext cx="12473" cy="2446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" extrusionOk="0">
                    <a:moveTo>
                      <a:pt x="1" y="0"/>
                    </a:moveTo>
                    <a:lnTo>
                      <a:pt x="1" y="9"/>
                    </a:lnTo>
                    <a:lnTo>
                      <a:pt x="51" y="9"/>
                    </a:lnTo>
                    <a:cubicBezTo>
                      <a:pt x="30" y="9"/>
                      <a:pt x="14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72"/>
              <p:cNvSpPr/>
              <p:nvPr/>
            </p:nvSpPr>
            <p:spPr>
              <a:xfrm>
                <a:off x="7385684" y="4617368"/>
                <a:ext cx="117879" cy="120814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94" extrusionOk="0">
                    <a:moveTo>
                      <a:pt x="36" y="1"/>
                    </a:moveTo>
                    <a:lnTo>
                      <a:pt x="0" y="109"/>
                    </a:lnTo>
                    <a:cubicBezTo>
                      <a:pt x="29" y="116"/>
                      <a:pt x="73" y="130"/>
                      <a:pt x="86" y="146"/>
                    </a:cubicBezTo>
                    <a:cubicBezTo>
                      <a:pt x="107" y="159"/>
                      <a:pt x="116" y="282"/>
                      <a:pt x="7" y="332"/>
                    </a:cubicBezTo>
                    <a:cubicBezTo>
                      <a:pt x="36" y="382"/>
                      <a:pt x="79" y="475"/>
                      <a:pt x="159" y="491"/>
                    </a:cubicBezTo>
                    <a:cubicBezTo>
                      <a:pt x="173" y="493"/>
                      <a:pt x="187" y="494"/>
                      <a:pt x="202" y="494"/>
                    </a:cubicBezTo>
                    <a:cubicBezTo>
                      <a:pt x="268" y="494"/>
                      <a:pt x="335" y="474"/>
                      <a:pt x="370" y="474"/>
                    </a:cubicBezTo>
                    <a:cubicBezTo>
                      <a:pt x="374" y="474"/>
                      <a:pt x="378" y="474"/>
                      <a:pt x="381" y="475"/>
                    </a:cubicBezTo>
                    <a:cubicBezTo>
                      <a:pt x="409" y="353"/>
                      <a:pt x="452" y="223"/>
                      <a:pt x="481" y="137"/>
                    </a:cubicBezTo>
                    <a:cubicBezTo>
                      <a:pt x="302" y="102"/>
                      <a:pt x="116" y="30"/>
                      <a:pt x="36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72"/>
              <p:cNvSpPr/>
              <p:nvPr/>
            </p:nvSpPr>
            <p:spPr>
              <a:xfrm>
                <a:off x="7362695" y="4705654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72"/>
              <p:cNvSpPr/>
              <p:nvPr/>
            </p:nvSpPr>
            <p:spPr>
              <a:xfrm>
                <a:off x="7352179" y="4639867"/>
                <a:ext cx="61874" cy="5869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240" extrusionOk="0">
                    <a:moveTo>
                      <a:pt x="97" y="1"/>
                    </a:moveTo>
                    <a:cubicBezTo>
                      <a:pt x="73" y="1"/>
                      <a:pt x="51" y="20"/>
                      <a:pt x="51" y="38"/>
                    </a:cubicBezTo>
                    <a:cubicBezTo>
                      <a:pt x="51" y="54"/>
                      <a:pt x="65" y="97"/>
                      <a:pt x="28" y="140"/>
                    </a:cubicBezTo>
                    <a:cubicBezTo>
                      <a:pt x="28" y="140"/>
                      <a:pt x="21" y="147"/>
                      <a:pt x="15" y="154"/>
                    </a:cubicBezTo>
                    <a:cubicBezTo>
                      <a:pt x="15" y="154"/>
                      <a:pt x="8" y="161"/>
                      <a:pt x="1" y="167"/>
                    </a:cubicBezTo>
                    <a:lnTo>
                      <a:pt x="28" y="240"/>
                    </a:lnTo>
                    <a:cubicBezTo>
                      <a:pt x="37" y="240"/>
                      <a:pt x="44" y="233"/>
                      <a:pt x="58" y="233"/>
                    </a:cubicBezTo>
                    <a:cubicBezTo>
                      <a:pt x="73" y="228"/>
                      <a:pt x="88" y="223"/>
                      <a:pt x="101" y="223"/>
                    </a:cubicBezTo>
                    <a:cubicBezTo>
                      <a:pt x="106" y="223"/>
                      <a:pt x="110" y="224"/>
                      <a:pt x="115" y="226"/>
                    </a:cubicBezTo>
                    <a:cubicBezTo>
                      <a:pt x="130" y="226"/>
                      <a:pt x="137" y="233"/>
                      <a:pt x="144" y="240"/>
                    </a:cubicBezTo>
                    <a:cubicBezTo>
                      <a:pt x="253" y="190"/>
                      <a:pt x="244" y="67"/>
                      <a:pt x="223" y="54"/>
                    </a:cubicBezTo>
                    <a:cubicBezTo>
                      <a:pt x="210" y="38"/>
                      <a:pt x="166" y="24"/>
                      <a:pt x="137" y="17"/>
                    </a:cubicBezTo>
                    <a:cubicBezTo>
                      <a:pt x="123" y="10"/>
                      <a:pt x="115" y="10"/>
                      <a:pt x="108" y="2"/>
                    </a:cubicBezTo>
                    <a:cubicBezTo>
                      <a:pt x="104" y="1"/>
                      <a:pt x="101" y="1"/>
                      <a:pt x="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72"/>
              <p:cNvSpPr/>
              <p:nvPr/>
            </p:nvSpPr>
            <p:spPr>
              <a:xfrm>
                <a:off x="7065799" y="4738914"/>
                <a:ext cx="404506" cy="14820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606" extrusionOk="0">
                    <a:moveTo>
                      <a:pt x="71" y="1"/>
                    </a:moveTo>
                    <a:cubicBezTo>
                      <a:pt x="64" y="1"/>
                      <a:pt x="57" y="7"/>
                      <a:pt x="57" y="7"/>
                    </a:cubicBezTo>
                    <a:cubicBezTo>
                      <a:pt x="35" y="28"/>
                      <a:pt x="7" y="87"/>
                      <a:pt x="0" y="94"/>
                    </a:cubicBezTo>
                    <a:cubicBezTo>
                      <a:pt x="0" y="101"/>
                      <a:pt x="7" y="114"/>
                      <a:pt x="21" y="123"/>
                    </a:cubicBezTo>
                    <a:cubicBezTo>
                      <a:pt x="28" y="123"/>
                      <a:pt x="187" y="194"/>
                      <a:pt x="423" y="273"/>
                    </a:cubicBezTo>
                    <a:cubicBezTo>
                      <a:pt x="475" y="287"/>
                      <a:pt x="525" y="302"/>
                      <a:pt x="582" y="323"/>
                    </a:cubicBezTo>
                    <a:cubicBezTo>
                      <a:pt x="596" y="323"/>
                      <a:pt x="611" y="330"/>
                      <a:pt x="625" y="330"/>
                    </a:cubicBezTo>
                    <a:cubicBezTo>
                      <a:pt x="682" y="352"/>
                      <a:pt x="740" y="366"/>
                      <a:pt x="797" y="382"/>
                    </a:cubicBezTo>
                    <a:cubicBezTo>
                      <a:pt x="804" y="382"/>
                      <a:pt x="811" y="389"/>
                      <a:pt x="820" y="389"/>
                    </a:cubicBezTo>
                    <a:cubicBezTo>
                      <a:pt x="884" y="409"/>
                      <a:pt x="949" y="425"/>
                      <a:pt x="1013" y="446"/>
                    </a:cubicBezTo>
                    <a:cubicBezTo>
                      <a:pt x="1322" y="532"/>
                      <a:pt x="1574" y="604"/>
                      <a:pt x="1574" y="604"/>
                    </a:cubicBezTo>
                    <a:cubicBezTo>
                      <a:pt x="1574" y="604"/>
                      <a:pt x="1577" y="605"/>
                      <a:pt x="1583" y="605"/>
                    </a:cubicBezTo>
                    <a:cubicBezTo>
                      <a:pt x="1595" y="605"/>
                      <a:pt x="1614" y="602"/>
                      <a:pt x="1624" y="582"/>
                    </a:cubicBezTo>
                    <a:cubicBezTo>
                      <a:pt x="1631" y="561"/>
                      <a:pt x="1653" y="468"/>
                      <a:pt x="1653" y="468"/>
                    </a:cubicBezTo>
                    <a:cubicBezTo>
                      <a:pt x="1653" y="468"/>
                      <a:pt x="1544" y="439"/>
                      <a:pt x="1387" y="396"/>
                    </a:cubicBezTo>
                    <a:cubicBezTo>
                      <a:pt x="1365" y="389"/>
                      <a:pt x="1351" y="389"/>
                      <a:pt x="1329" y="382"/>
                    </a:cubicBezTo>
                    <a:cubicBezTo>
                      <a:pt x="1322" y="382"/>
                      <a:pt x="1322" y="373"/>
                      <a:pt x="1315" y="373"/>
                    </a:cubicBezTo>
                    <a:cubicBezTo>
                      <a:pt x="1294" y="366"/>
                      <a:pt x="1272" y="359"/>
                      <a:pt x="1251" y="359"/>
                    </a:cubicBezTo>
                    <a:cubicBezTo>
                      <a:pt x="1192" y="339"/>
                      <a:pt x="1136" y="323"/>
                      <a:pt x="1079" y="309"/>
                    </a:cubicBezTo>
                    <a:cubicBezTo>
                      <a:pt x="1049" y="302"/>
                      <a:pt x="1027" y="296"/>
                      <a:pt x="999" y="287"/>
                    </a:cubicBezTo>
                    <a:cubicBezTo>
                      <a:pt x="992" y="287"/>
                      <a:pt x="984" y="280"/>
                      <a:pt x="977" y="280"/>
                    </a:cubicBezTo>
                    <a:cubicBezTo>
                      <a:pt x="927" y="266"/>
                      <a:pt x="877" y="252"/>
                      <a:pt x="820" y="237"/>
                    </a:cubicBezTo>
                    <a:lnTo>
                      <a:pt x="811" y="237"/>
                    </a:lnTo>
                    <a:cubicBezTo>
                      <a:pt x="804" y="230"/>
                      <a:pt x="791" y="230"/>
                      <a:pt x="784" y="223"/>
                    </a:cubicBezTo>
                    <a:lnTo>
                      <a:pt x="761" y="223"/>
                    </a:lnTo>
                    <a:cubicBezTo>
                      <a:pt x="740" y="216"/>
                      <a:pt x="711" y="209"/>
                      <a:pt x="682" y="201"/>
                    </a:cubicBezTo>
                    <a:cubicBezTo>
                      <a:pt x="682" y="194"/>
                      <a:pt x="675" y="194"/>
                      <a:pt x="675" y="194"/>
                    </a:cubicBezTo>
                    <a:cubicBezTo>
                      <a:pt x="661" y="194"/>
                      <a:pt x="654" y="187"/>
                      <a:pt x="639" y="187"/>
                    </a:cubicBezTo>
                    <a:cubicBezTo>
                      <a:pt x="632" y="180"/>
                      <a:pt x="618" y="180"/>
                      <a:pt x="604" y="173"/>
                    </a:cubicBezTo>
                    <a:lnTo>
                      <a:pt x="582" y="173"/>
                    </a:lnTo>
                    <a:cubicBezTo>
                      <a:pt x="561" y="166"/>
                      <a:pt x="532" y="158"/>
                      <a:pt x="509" y="151"/>
                    </a:cubicBezTo>
                    <a:cubicBezTo>
                      <a:pt x="466" y="137"/>
                      <a:pt x="423" y="123"/>
                      <a:pt x="380" y="107"/>
                    </a:cubicBezTo>
                    <a:cubicBezTo>
                      <a:pt x="302" y="80"/>
                      <a:pt x="230" y="57"/>
                      <a:pt x="180" y="37"/>
                    </a:cubicBezTo>
                    <a:cubicBezTo>
                      <a:pt x="164" y="37"/>
                      <a:pt x="157" y="28"/>
                      <a:pt x="144" y="21"/>
                    </a:cubicBezTo>
                    <a:lnTo>
                      <a:pt x="130" y="21"/>
                    </a:lnTo>
                    <a:cubicBezTo>
                      <a:pt x="121" y="14"/>
                      <a:pt x="121" y="14"/>
                      <a:pt x="114" y="14"/>
                    </a:cubicBezTo>
                    <a:cubicBezTo>
                      <a:pt x="100" y="7"/>
                      <a:pt x="94" y="7"/>
                      <a:pt x="87" y="7"/>
                    </a:cubicBezTo>
                    <a:cubicBezTo>
                      <a:pt x="87" y="7"/>
                      <a:pt x="78" y="1"/>
                      <a:pt x="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72"/>
              <p:cNvSpPr/>
              <p:nvPr/>
            </p:nvSpPr>
            <p:spPr>
              <a:xfrm>
                <a:off x="7211312" y="4696850"/>
                <a:ext cx="25190" cy="2127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7" extrusionOk="0">
                    <a:moveTo>
                      <a:pt x="44" y="0"/>
                    </a:moveTo>
                    <a:cubicBezTo>
                      <a:pt x="16" y="7"/>
                      <a:pt x="1" y="28"/>
                      <a:pt x="1" y="28"/>
                    </a:cubicBezTo>
                    <a:cubicBezTo>
                      <a:pt x="9" y="36"/>
                      <a:pt x="16" y="50"/>
                      <a:pt x="16" y="71"/>
                    </a:cubicBezTo>
                    <a:lnTo>
                      <a:pt x="23" y="71"/>
                    </a:lnTo>
                    <a:cubicBezTo>
                      <a:pt x="30" y="79"/>
                      <a:pt x="44" y="86"/>
                      <a:pt x="59" y="86"/>
                    </a:cubicBezTo>
                    <a:lnTo>
                      <a:pt x="102" y="86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72"/>
              <p:cNvSpPr/>
              <p:nvPr/>
            </p:nvSpPr>
            <p:spPr>
              <a:xfrm>
                <a:off x="7250198" y="4696850"/>
                <a:ext cx="22989" cy="21277"/>
              </a:xfrm>
              <a:custGeom>
                <a:avLst/>
                <a:gdLst/>
                <a:ahLst/>
                <a:cxnLst/>
                <a:rect l="l" t="t" r="r" b="b"/>
                <a:pathLst>
                  <a:path w="94" h="87" extrusionOk="0">
                    <a:moveTo>
                      <a:pt x="0" y="0"/>
                    </a:moveTo>
                    <a:lnTo>
                      <a:pt x="7" y="86"/>
                    </a:lnTo>
                    <a:cubicBezTo>
                      <a:pt x="30" y="86"/>
                      <a:pt x="50" y="86"/>
                      <a:pt x="80" y="79"/>
                    </a:cubicBezTo>
                    <a:lnTo>
                      <a:pt x="93" y="79"/>
                    </a:lnTo>
                    <a:lnTo>
                      <a:pt x="87" y="50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72"/>
              <p:cNvSpPr/>
              <p:nvPr/>
            </p:nvSpPr>
            <p:spPr>
              <a:xfrm>
                <a:off x="7320631" y="4687801"/>
                <a:ext cx="22989" cy="21521"/>
              </a:xfrm>
              <a:custGeom>
                <a:avLst/>
                <a:gdLst/>
                <a:ahLst/>
                <a:cxnLst/>
                <a:rect l="l" t="t" r="r" b="b"/>
                <a:pathLst>
                  <a:path w="94" h="88" extrusionOk="0">
                    <a:moveTo>
                      <a:pt x="64" y="1"/>
                    </a:moveTo>
                    <a:cubicBezTo>
                      <a:pt x="57" y="1"/>
                      <a:pt x="44" y="8"/>
                      <a:pt x="37" y="8"/>
                    </a:cubicBezTo>
                    <a:cubicBezTo>
                      <a:pt x="21" y="8"/>
                      <a:pt x="7" y="15"/>
                      <a:pt x="0" y="15"/>
                    </a:cubicBezTo>
                    <a:lnTo>
                      <a:pt x="21" y="87"/>
                    </a:lnTo>
                    <a:cubicBezTo>
                      <a:pt x="44" y="87"/>
                      <a:pt x="71" y="80"/>
                      <a:pt x="94" y="73"/>
                    </a:cubicBezTo>
                    <a:lnTo>
                      <a:pt x="6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72"/>
              <p:cNvSpPr/>
              <p:nvPr/>
            </p:nvSpPr>
            <p:spPr>
              <a:xfrm>
                <a:off x="7362695" y="4705654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72"/>
              <p:cNvSpPr/>
              <p:nvPr/>
            </p:nvSpPr>
            <p:spPr>
              <a:xfrm>
                <a:off x="7285170" y="4692937"/>
                <a:ext cx="23478" cy="21277"/>
              </a:xfrm>
              <a:custGeom>
                <a:avLst/>
                <a:gdLst/>
                <a:ahLst/>
                <a:cxnLst/>
                <a:rect l="l" t="t" r="r" b="b"/>
                <a:pathLst>
                  <a:path w="96" h="87" extrusionOk="0">
                    <a:moveTo>
                      <a:pt x="73" y="0"/>
                    </a:moveTo>
                    <a:cubicBezTo>
                      <a:pt x="52" y="9"/>
                      <a:pt x="30" y="9"/>
                      <a:pt x="0" y="9"/>
                    </a:cubicBezTo>
                    <a:lnTo>
                      <a:pt x="16" y="87"/>
                    </a:lnTo>
                    <a:cubicBezTo>
                      <a:pt x="44" y="87"/>
                      <a:pt x="73" y="80"/>
                      <a:pt x="95" y="80"/>
                    </a:cubicBez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72"/>
              <p:cNvSpPr/>
              <p:nvPr/>
            </p:nvSpPr>
            <p:spPr>
              <a:xfrm>
                <a:off x="7216937" y="4694160"/>
                <a:ext cx="268774" cy="159455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652" extrusionOk="0">
                    <a:moveTo>
                      <a:pt x="654" y="1"/>
                    </a:moveTo>
                    <a:cubicBezTo>
                      <a:pt x="641" y="1"/>
                      <a:pt x="626" y="6"/>
                      <a:pt x="611" y="11"/>
                    </a:cubicBezTo>
                    <a:cubicBezTo>
                      <a:pt x="597" y="11"/>
                      <a:pt x="590" y="18"/>
                      <a:pt x="581" y="18"/>
                    </a:cubicBezTo>
                    <a:lnTo>
                      <a:pt x="597" y="47"/>
                    </a:lnTo>
                    <a:lnTo>
                      <a:pt x="597" y="54"/>
                    </a:lnTo>
                    <a:cubicBezTo>
                      <a:pt x="604" y="68"/>
                      <a:pt x="597" y="90"/>
                      <a:pt x="574" y="97"/>
                    </a:cubicBezTo>
                    <a:cubicBezTo>
                      <a:pt x="571" y="99"/>
                      <a:pt x="567" y="100"/>
                      <a:pt x="563" y="100"/>
                    </a:cubicBezTo>
                    <a:cubicBezTo>
                      <a:pt x="551" y="100"/>
                      <a:pt x="537" y="92"/>
                      <a:pt x="531" y="75"/>
                    </a:cubicBezTo>
                    <a:lnTo>
                      <a:pt x="531" y="68"/>
                    </a:lnTo>
                    <a:lnTo>
                      <a:pt x="518" y="47"/>
                    </a:lnTo>
                    <a:cubicBezTo>
                      <a:pt x="495" y="54"/>
                      <a:pt x="468" y="61"/>
                      <a:pt x="445" y="61"/>
                    </a:cubicBezTo>
                    <a:lnTo>
                      <a:pt x="452" y="82"/>
                    </a:lnTo>
                    <a:lnTo>
                      <a:pt x="452" y="90"/>
                    </a:lnTo>
                    <a:cubicBezTo>
                      <a:pt x="452" y="104"/>
                      <a:pt x="438" y="118"/>
                      <a:pt x="424" y="125"/>
                    </a:cubicBezTo>
                    <a:cubicBezTo>
                      <a:pt x="421" y="127"/>
                      <a:pt x="418" y="127"/>
                      <a:pt x="415" y="127"/>
                    </a:cubicBezTo>
                    <a:cubicBezTo>
                      <a:pt x="401" y="127"/>
                      <a:pt x="388" y="115"/>
                      <a:pt x="388" y="104"/>
                    </a:cubicBezTo>
                    <a:lnTo>
                      <a:pt x="381" y="104"/>
                    </a:lnTo>
                    <a:lnTo>
                      <a:pt x="374" y="75"/>
                    </a:lnTo>
                    <a:cubicBezTo>
                      <a:pt x="352" y="75"/>
                      <a:pt x="323" y="82"/>
                      <a:pt x="295" y="82"/>
                    </a:cubicBezTo>
                    <a:lnTo>
                      <a:pt x="302" y="111"/>
                    </a:lnTo>
                    <a:lnTo>
                      <a:pt x="302" y="118"/>
                    </a:lnTo>
                    <a:cubicBezTo>
                      <a:pt x="302" y="134"/>
                      <a:pt x="295" y="140"/>
                      <a:pt x="288" y="147"/>
                    </a:cubicBezTo>
                    <a:cubicBezTo>
                      <a:pt x="288" y="154"/>
                      <a:pt x="279" y="154"/>
                      <a:pt x="273" y="154"/>
                    </a:cubicBezTo>
                    <a:cubicBezTo>
                      <a:pt x="259" y="154"/>
                      <a:pt x="245" y="147"/>
                      <a:pt x="236" y="125"/>
                    </a:cubicBezTo>
                    <a:lnTo>
                      <a:pt x="229" y="90"/>
                    </a:lnTo>
                    <a:lnTo>
                      <a:pt x="216" y="90"/>
                    </a:lnTo>
                    <a:cubicBezTo>
                      <a:pt x="186" y="97"/>
                      <a:pt x="166" y="97"/>
                      <a:pt x="143" y="97"/>
                    </a:cubicBezTo>
                    <a:lnTo>
                      <a:pt x="150" y="125"/>
                    </a:lnTo>
                    <a:cubicBezTo>
                      <a:pt x="150" y="125"/>
                      <a:pt x="150" y="134"/>
                      <a:pt x="143" y="140"/>
                    </a:cubicBezTo>
                    <a:cubicBezTo>
                      <a:pt x="143" y="147"/>
                      <a:pt x="129" y="161"/>
                      <a:pt x="116" y="161"/>
                    </a:cubicBezTo>
                    <a:lnTo>
                      <a:pt x="107" y="161"/>
                    </a:lnTo>
                    <a:cubicBezTo>
                      <a:pt x="93" y="154"/>
                      <a:pt x="86" y="147"/>
                      <a:pt x="86" y="140"/>
                    </a:cubicBezTo>
                    <a:cubicBezTo>
                      <a:pt x="79" y="140"/>
                      <a:pt x="79" y="134"/>
                      <a:pt x="79" y="125"/>
                    </a:cubicBezTo>
                    <a:lnTo>
                      <a:pt x="79" y="97"/>
                    </a:lnTo>
                    <a:lnTo>
                      <a:pt x="36" y="97"/>
                    </a:lnTo>
                    <a:cubicBezTo>
                      <a:pt x="21" y="97"/>
                      <a:pt x="7" y="90"/>
                      <a:pt x="0" y="82"/>
                    </a:cubicBezTo>
                    <a:lnTo>
                      <a:pt x="0" y="82"/>
                    </a:lnTo>
                    <a:cubicBezTo>
                      <a:pt x="7" y="104"/>
                      <a:pt x="14" y="140"/>
                      <a:pt x="21" y="177"/>
                    </a:cubicBezTo>
                    <a:cubicBezTo>
                      <a:pt x="21" y="204"/>
                      <a:pt x="21" y="234"/>
                      <a:pt x="29" y="270"/>
                    </a:cubicBezTo>
                    <a:cubicBezTo>
                      <a:pt x="29" y="297"/>
                      <a:pt x="29" y="334"/>
                      <a:pt x="21" y="370"/>
                    </a:cubicBezTo>
                    <a:cubicBezTo>
                      <a:pt x="36" y="370"/>
                      <a:pt x="43" y="377"/>
                      <a:pt x="57" y="377"/>
                    </a:cubicBezTo>
                    <a:cubicBezTo>
                      <a:pt x="57" y="377"/>
                      <a:pt x="64" y="377"/>
                      <a:pt x="64" y="384"/>
                    </a:cubicBezTo>
                    <a:cubicBezTo>
                      <a:pt x="93" y="392"/>
                      <a:pt x="122" y="399"/>
                      <a:pt x="143" y="406"/>
                    </a:cubicBezTo>
                    <a:lnTo>
                      <a:pt x="166" y="406"/>
                    </a:lnTo>
                    <a:cubicBezTo>
                      <a:pt x="173" y="413"/>
                      <a:pt x="186" y="413"/>
                      <a:pt x="193" y="420"/>
                    </a:cubicBezTo>
                    <a:lnTo>
                      <a:pt x="202" y="420"/>
                    </a:lnTo>
                    <a:cubicBezTo>
                      <a:pt x="259" y="435"/>
                      <a:pt x="309" y="449"/>
                      <a:pt x="359" y="463"/>
                    </a:cubicBezTo>
                    <a:cubicBezTo>
                      <a:pt x="366" y="463"/>
                      <a:pt x="374" y="470"/>
                      <a:pt x="381" y="470"/>
                    </a:cubicBezTo>
                    <a:cubicBezTo>
                      <a:pt x="409" y="479"/>
                      <a:pt x="431" y="485"/>
                      <a:pt x="461" y="492"/>
                    </a:cubicBezTo>
                    <a:cubicBezTo>
                      <a:pt x="518" y="506"/>
                      <a:pt x="574" y="522"/>
                      <a:pt x="633" y="542"/>
                    </a:cubicBezTo>
                    <a:cubicBezTo>
                      <a:pt x="654" y="542"/>
                      <a:pt x="676" y="549"/>
                      <a:pt x="697" y="556"/>
                    </a:cubicBezTo>
                    <a:cubicBezTo>
                      <a:pt x="704" y="556"/>
                      <a:pt x="704" y="565"/>
                      <a:pt x="711" y="565"/>
                    </a:cubicBezTo>
                    <a:cubicBezTo>
                      <a:pt x="733" y="572"/>
                      <a:pt x="747" y="572"/>
                      <a:pt x="769" y="579"/>
                    </a:cubicBezTo>
                    <a:cubicBezTo>
                      <a:pt x="926" y="622"/>
                      <a:pt x="1035" y="651"/>
                      <a:pt x="1035" y="651"/>
                    </a:cubicBezTo>
                    <a:cubicBezTo>
                      <a:pt x="1099" y="384"/>
                      <a:pt x="1092" y="197"/>
                      <a:pt x="1078" y="168"/>
                    </a:cubicBezTo>
                    <a:cubicBezTo>
                      <a:pt x="1078" y="161"/>
                      <a:pt x="1078" y="161"/>
                      <a:pt x="1071" y="161"/>
                    </a:cubicBezTo>
                    <a:cubicBezTo>
                      <a:pt x="1068" y="160"/>
                      <a:pt x="1064" y="160"/>
                      <a:pt x="1060" y="160"/>
                    </a:cubicBezTo>
                    <a:cubicBezTo>
                      <a:pt x="1025" y="160"/>
                      <a:pt x="958" y="180"/>
                      <a:pt x="892" y="180"/>
                    </a:cubicBezTo>
                    <a:cubicBezTo>
                      <a:pt x="877" y="180"/>
                      <a:pt x="863" y="179"/>
                      <a:pt x="849" y="177"/>
                    </a:cubicBezTo>
                    <a:cubicBezTo>
                      <a:pt x="769" y="161"/>
                      <a:pt x="726" y="68"/>
                      <a:pt x="697" y="18"/>
                    </a:cubicBezTo>
                    <a:cubicBezTo>
                      <a:pt x="690" y="11"/>
                      <a:pt x="683" y="4"/>
                      <a:pt x="668" y="4"/>
                    </a:cubicBezTo>
                    <a:cubicBezTo>
                      <a:pt x="663" y="2"/>
                      <a:pt x="659" y="1"/>
                      <a:pt x="6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72"/>
              <p:cNvSpPr/>
              <p:nvPr/>
            </p:nvSpPr>
            <p:spPr>
              <a:xfrm>
                <a:off x="7362695" y="4705654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72"/>
              <p:cNvSpPr/>
              <p:nvPr/>
            </p:nvSpPr>
            <p:spPr>
              <a:xfrm>
                <a:off x="7083163" y="4700029"/>
                <a:ext cx="141113" cy="84619"/>
              </a:xfrm>
              <a:custGeom>
                <a:avLst/>
                <a:gdLst/>
                <a:ahLst/>
                <a:cxnLst/>
                <a:rect l="l" t="t" r="r" b="b"/>
                <a:pathLst>
                  <a:path w="577" h="346" extrusionOk="0">
                    <a:moveTo>
                      <a:pt x="180" y="1"/>
                    </a:moveTo>
                    <a:cubicBezTo>
                      <a:pt x="159" y="1"/>
                      <a:pt x="130" y="8"/>
                      <a:pt x="109" y="15"/>
                    </a:cubicBezTo>
                    <a:cubicBezTo>
                      <a:pt x="93" y="23"/>
                      <a:pt x="86" y="30"/>
                      <a:pt x="73" y="44"/>
                    </a:cubicBezTo>
                    <a:cubicBezTo>
                      <a:pt x="66" y="51"/>
                      <a:pt x="59" y="58"/>
                      <a:pt x="59" y="73"/>
                    </a:cubicBezTo>
                    <a:cubicBezTo>
                      <a:pt x="50" y="73"/>
                      <a:pt x="50" y="80"/>
                      <a:pt x="50" y="80"/>
                    </a:cubicBezTo>
                    <a:cubicBezTo>
                      <a:pt x="23" y="116"/>
                      <a:pt x="0" y="160"/>
                      <a:pt x="0" y="160"/>
                    </a:cubicBezTo>
                    <a:cubicBezTo>
                      <a:pt x="7" y="160"/>
                      <a:pt x="16" y="166"/>
                      <a:pt x="16" y="166"/>
                    </a:cubicBezTo>
                    <a:cubicBezTo>
                      <a:pt x="23" y="166"/>
                      <a:pt x="29" y="166"/>
                      <a:pt x="43" y="173"/>
                    </a:cubicBezTo>
                    <a:cubicBezTo>
                      <a:pt x="50" y="173"/>
                      <a:pt x="50" y="173"/>
                      <a:pt x="59" y="180"/>
                    </a:cubicBezTo>
                    <a:lnTo>
                      <a:pt x="73" y="180"/>
                    </a:lnTo>
                    <a:cubicBezTo>
                      <a:pt x="86" y="187"/>
                      <a:pt x="93" y="196"/>
                      <a:pt x="109" y="196"/>
                    </a:cubicBezTo>
                    <a:cubicBezTo>
                      <a:pt x="159" y="216"/>
                      <a:pt x="231" y="239"/>
                      <a:pt x="309" y="266"/>
                    </a:cubicBezTo>
                    <a:cubicBezTo>
                      <a:pt x="352" y="282"/>
                      <a:pt x="395" y="296"/>
                      <a:pt x="438" y="310"/>
                    </a:cubicBezTo>
                    <a:cubicBezTo>
                      <a:pt x="461" y="317"/>
                      <a:pt x="490" y="325"/>
                      <a:pt x="511" y="332"/>
                    </a:cubicBezTo>
                    <a:lnTo>
                      <a:pt x="533" y="332"/>
                    </a:lnTo>
                    <a:cubicBezTo>
                      <a:pt x="547" y="339"/>
                      <a:pt x="554" y="339"/>
                      <a:pt x="568" y="346"/>
                    </a:cubicBezTo>
                    <a:cubicBezTo>
                      <a:pt x="576" y="310"/>
                      <a:pt x="576" y="273"/>
                      <a:pt x="576" y="246"/>
                    </a:cubicBezTo>
                    <a:cubicBezTo>
                      <a:pt x="568" y="210"/>
                      <a:pt x="568" y="180"/>
                      <a:pt x="568" y="153"/>
                    </a:cubicBezTo>
                    <a:cubicBezTo>
                      <a:pt x="561" y="116"/>
                      <a:pt x="554" y="80"/>
                      <a:pt x="547" y="58"/>
                    </a:cubicBezTo>
                    <a:lnTo>
                      <a:pt x="540" y="58"/>
                    </a:lnTo>
                    <a:cubicBezTo>
                      <a:pt x="540" y="37"/>
                      <a:pt x="533" y="23"/>
                      <a:pt x="525" y="15"/>
                    </a:cubicBezTo>
                    <a:cubicBezTo>
                      <a:pt x="518" y="1"/>
                      <a:pt x="511" y="1"/>
                      <a:pt x="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72"/>
              <p:cNvSpPr/>
              <p:nvPr/>
            </p:nvSpPr>
            <p:spPr>
              <a:xfrm>
                <a:off x="7213514" y="4781223"/>
                <a:ext cx="8560" cy="3424"/>
              </a:xfrm>
              <a:custGeom>
                <a:avLst/>
                <a:gdLst/>
                <a:ahLst/>
                <a:cxnLst/>
                <a:rect l="l" t="t" r="r" b="b"/>
                <a:pathLst>
                  <a:path w="35" h="1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4" y="7"/>
                      <a:pt x="21" y="7"/>
                      <a:pt x="35" y="14"/>
                    </a:cubicBezTo>
                    <a:cubicBezTo>
                      <a:pt x="28" y="7"/>
                      <a:pt x="14" y="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72"/>
              <p:cNvSpPr/>
              <p:nvPr/>
            </p:nvSpPr>
            <p:spPr>
              <a:xfrm>
                <a:off x="7234546" y="4686089"/>
                <a:ext cx="19320" cy="4769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5" extrusionOk="0">
                    <a:moveTo>
                      <a:pt x="28" y="1"/>
                    </a:moveTo>
                    <a:cubicBezTo>
                      <a:pt x="14" y="8"/>
                      <a:pt x="0" y="22"/>
                      <a:pt x="0" y="37"/>
                    </a:cubicBezTo>
                    <a:lnTo>
                      <a:pt x="0" y="44"/>
                    </a:lnTo>
                    <a:lnTo>
                      <a:pt x="7" y="130"/>
                    </a:lnTo>
                    <a:lnTo>
                      <a:pt x="7" y="158"/>
                    </a:lnTo>
                    <a:cubicBezTo>
                      <a:pt x="7" y="167"/>
                      <a:pt x="7" y="173"/>
                      <a:pt x="14" y="173"/>
                    </a:cubicBezTo>
                    <a:cubicBezTo>
                      <a:pt x="14" y="180"/>
                      <a:pt x="21" y="187"/>
                      <a:pt x="35" y="194"/>
                    </a:cubicBezTo>
                    <a:lnTo>
                      <a:pt x="44" y="194"/>
                    </a:lnTo>
                    <a:cubicBezTo>
                      <a:pt x="57" y="194"/>
                      <a:pt x="71" y="180"/>
                      <a:pt x="71" y="173"/>
                    </a:cubicBezTo>
                    <a:cubicBezTo>
                      <a:pt x="78" y="167"/>
                      <a:pt x="78" y="158"/>
                      <a:pt x="78" y="158"/>
                    </a:cubicBezTo>
                    <a:lnTo>
                      <a:pt x="71" y="130"/>
                    </a:lnTo>
                    <a:lnTo>
                      <a:pt x="64" y="44"/>
                    </a:lnTo>
                    <a:lnTo>
                      <a:pt x="64" y="37"/>
                    </a:lnTo>
                    <a:cubicBezTo>
                      <a:pt x="64" y="15"/>
                      <a:pt x="50" y="1"/>
                      <a:pt x="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72"/>
              <p:cNvSpPr/>
              <p:nvPr/>
            </p:nvSpPr>
            <p:spPr>
              <a:xfrm>
                <a:off x="7234546" y="4695138"/>
                <a:ext cx="245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0" y="7"/>
                    </a:move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72"/>
              <p:cNvSpPr/>
              <p:nvPr/>
            </p:nvSpPr>
            <p:spPr>
              <a:xfrm>
                <a:off x="7267806" y="4686089"/>
                <a:ext cx="22989" cy="45978"/>
              </a:xfrm>
              <a:custGeom>
                <a:avLst/>
                <a:gdLst/>
                <a:ahLst/>
                <a:cxnLst/>
                <a:rect l="l" t="t" r="r" b="b"/>
                <a:pathLst>
                  <a:path w="94" h="188" extrusionOk="0">
                    <a:moveTo>
                      <a:pt x="28" y="1"/>
                    </a:moveTo>
                    <a:cubicBezTo>
                      <a:pt x="15" y="8"/>
                      <a:pt x="1" y="22"/>
                      <a:pt x="8" y="44"/>
                    </a:cubicBezTo>
                    <a:lnTo>
                      <a:pt x="15" y="94"/>
                    </a:lnTo>
                    <a:lnTo>
                      <a:pt x="21" y="123"/>
                    </a:lnTo>
                    <a:lnTo>
                      <a:pt x="28" y="158"/>
                    </a:lnTo>
                    <a:cubicBezTo>
                      <a:pt x="37" y="180"/>
                      <a:pt x="51" y="187"/>
                      <a:pt x="65" y="187"/>
                    </a:cubicBezTo>
                    <a:cubicBezTo>
                      <a:pt x="71" y="187"/>
                      <a:pt x="80" y="187"/>
                      <a:pt x="80" y="180"/>
                    </a:cubicBezTo>
                    <a:cubicBezTo>
                      <a:pt x="87" y="173"/>
                      <a:pt x="94" y="167"/>
                      <a:pt x="94" y="151"/>
                    </a:cubicBezTo>
                    <a:lnTo>
                      <a:pt x="94" y="144"/>
                    </a:lnTo>
                    <a:lnTo>
                      <a:pt x="87" y="115"/>
                    </a:lnTo>
                    <a:lnTo>
                      <a:pt x="71" y="37"/>
                    </a:lnTo>
                    <a:lnTo>
                      <a:pt x="71" y="28"/>
                    </a:lnTo>
                    <a:cubicBezTo>
                      <a:pt x="71" y="15"/>
                      <a:pt x="58" y="1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72"/>
              <p:cNvSpPr/>
              <p:nvPr/>
            </p:nvSpPr>
            <p:spPr>
              <a:xfrm>
                <a:off x="7301311" y="4680709"/>
                <a:ext cx="26168" cy="4475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83" extrusionOk="0">
                    <a:moveTo>
                      <a:pt x="29" y="0"/>
                    </a:moveTo>
                    <a:cubicBezTo>
                      <a:pt x="7" y="7"/>
                      <a:pt x="0" y="23"/>
                      <a:pt x="7" y="44"/>
                    </a:cubicBezTo>
                    <a:lnTo>
                      <a:pt x="7" y="50"/>
                    </a:lnTo>
                    <a:lnTo>
                      <a:pt x="29" y="130"/>
                    </a:lnTo>
                    <a:lnTo>
                      <a:pt x="36" y="159"/>
                    </a:lnTo>
                    <a:lnTo>
                      <a:pt x="43" y="159"/>
                    </a:lnTo>
                    <a:cubicBezTo>
                      <a:pt x="43" y="170"/>
                      <a:pt x="56" y="182"/>
                      <a:pt x="70" y="182"/>
                    </a:cubicBezTo>
                    <a:cubicBezTo>
                      <a:pt x="73" y="182"/>
                      <a:pt x="76" y="182"/>
                      <a:pt x="79" y="180"/>
                    </a:cubicBezTo>
                    <a:cubicBezTo>
                      <a:pt x="93" y="173"/>
                      <a:pt x="107" y="159"/>
                      <a:pt x="107" y="145"/>
                    </a:cubicBezTo>
                    <a:lnTo>
                      <a:pt x="107" y="137"/>
                    </a:lnTo>
                    <a:lnTo>
                      <a:pt x="100" y="116"/>
                    </a:lnTo>
                    <a:lnTo>
                      <a:pt x="79" y="44"/>
                    </a:lnTo>
                    <a:lnTo>
                      <a:pt x="72" y="23"/>
                    </a:lnTo>
                    <a:cubicBezTo>
                      <a:pt x="64" y="7"/>
                      <a:pt x="50" y="0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72"/>
              <p:cNvSpPr/>
              <p:nvPr/>
            </p:nvSpPr>
            <p:spPr>
              <a:xfrm>
                <a:off x="7334571" y="4673861"/>
                <a:ext cx="30081" cy="44755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83" extrusionOk="0">
                    <a:moveTo>
                      <a:pt x="37" y="1"/>
                    </a:moveTo>
                    <a:cubicBezTo>
                      <a:pt x="30" y="1"/>
                      <a:pt x="30" y="1"/>
                      <a:pt x="23" y="8"/>
                    </a:cubicBezTo>
                    <a:cubicBezTo>
                      <a:pt x="7" y="15"/>
                      <a:pt x="0" y="28"/>
                      <a:pt x="7" y="51"/>
                    </a:cubicBezTo>
                    <a:lnTo>
                      <a:pt x="7" y="58"/>
                    </a:lnTo>
                    <a:lnTo>
                      <a:pt x="37" y="130"/>
                    </a:lnTo>
                    <a:lnTo>
                      <a:pt x="50" y="151"/>
                    </a:lnTo>
                    <a:lnTo>
                      <a:pt x="50" y="158"/>
                    </a:lnTo>
                    <a:cubicBezTo>
                      <a:pt x="56" y="175"/>
                      <a:pt x="70" y="183"/>
                      <a:pt x="82" y="183"/>
                    </a:cubicBezTo>
                    <a:cubicBezTo>
                      <a:pt x="86" y="183"/>
                      <a:pt x="90" y="182"/>
                      <a:pt x="93" y="180"/>
                    </a:cubicBezTo>
                    <a:cubicBezTo>
                      <a:pt x="116" y="173"/>
                      <a:pt x="123" y="151"/>
                      <a:pt x="116" y="137"/>
                    </a:cubicBezTo>
                    <a:lnTo>
                      <a:pt x="116" y="130"/>
                    </a:lnTo>
                    <a:lnTo>
                      <a:pt x="100" y="101"/>
                    </a:lnTo>
                    <a:lnTo>
                      <a:pt x="73" y="28"/>
                    </a:lnTo>
                    <a:lnTo>
                      <a:pt x="66" y="22"/>
                    </a:lnTo>
                    <a:cubicBezTo>
                      <a:pt x="66" y="8"/>
                      <a:pt x="50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72"/>
              <p:cNvSpPr/>
              <p:nvPr/>
            </p:nvSpPr>
            <p:spPr>
              <a:xfrm>
                <a:off x="7362695" y="4705654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72"/>
              <p:cNvSpPr/>
              <p:nvPr/>
            </p:nvSpPr>
            <p:spPr>
              <a:xfrm>
                <a:off x="7383972" y="3659180"/>
                <a:ext cx="529233" cy="997326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4078" extrusionOk="0">
                    <a:moveTo>
                      <a:pt x="1969" y="1"/>
                    </a:moveTo>
                    <a:cubicBezTo>
                      <a:pt x="1925" y="23"/>
                      <a:pt x="1875" y="53"/>
                      <a:pt x="1825" y="80"/>
                    </a:cubicBezTo>
                    <a:cubicBezTo>
                      <a:pt x="1682" y="160"/>
                      <a:pt x="1510" y="260"/>
                      <a:pt x="1308" y="389"/>
                    </a:cubicBezTo>
                    <a:cubicBezTo>
                      <a:pt x="1178" y="462"/>
                      <a:pt x="1042" y="548"/>
                      <a:pt x="890" y="648"/>
                    </a:cubicBezTo>
                    <a:cubicBezTo>
                      <a:pt x="726" y="750"/>
                      <a:pt x="683" y="900"/>
                      <a:pt x="632" y="1088"/>
                    </a:cubicBezTo>
                    <a:cubicBezTo>
                      <a:pt x="604" y="1181"/>
                      <a:pt x="452" y="1878"/>
                      <a:pt x="302" y="2554"/>
                    </a:cubicBezTo>
                    <a:cubicBezTo>
                      <a:pt x="150" y="3236"/>
                      <a:pt x="0" y="3905"/>
                      <a:pt x="0" y="3905"/>
                    </a:cubicBezTo>
                    <a:cubicBezTo>
                      <a:pt x="0" y="3905"/>
                      <a:pt x="14" y="3912"/>
                      <a:pt x="43" y="3919"/>
                    </a:cubicBezTo>
                    <a:cubicBezTo>
                      <a:pt x="123" y="3948"/>
                      <a:pt x="309" y="4020"/>
                      <a:pt x="488" y="4055"/>
                    </a:cubicBezTo>
                    <a:cubicBezTo>
                      <a:pt x="531" y="4064"/>
                      <a:pt x="575" y="4071"/>
                      <a:pt x="611" y="4077"/>
                    </a:cubicBezTo>
                    <a:lnTo>
                      <a:pt x="654" y="3796"/>
                    </a:lnTo>
                    <a:cubicBezTo>
                      <a:pt x="654" y="3796"/>
                      <a:pt x="1042" y="2847"/>
                      <a:pt x="1172" y="2561"/>
                    </a:cubicBezTo>
                    <a:cubicBezTo>
                      <a:pt x="1251" y="2382"/>
                      <a:pt x="1408" y="1921"/>
                      <a:pt x="1517" y="1612"/>
                    </a:cubicBezTo>
                    <a:cubicBezTo>
                      <a:pt x="1573" y="1440"/>
                      <a:pt x="1617" y="1310"/>
                      <a:pt x="1617" y="1310"/>
                    </a:cubicBezTo>
                    <a:cubicBezTo>
                      <a:pt x="1617" y="1310"/>
                      <a:pt x="1675" y="1310"/>
                      <a:pt x="1761" y="1303"/>
                    </a:cubicBezTo>
                    <a:cubicBezTo>
                      <a:pt x="1775" y="1310"/>
                      <a:pt x="1796" y="1310"/>
                      <a:pt x="1818" y="1310"/>
                    </a:cubicBezTo>
                    <a:lnTo>
                      <a:pt x="1868" y="1310"/>
                    </a:lnTo>
                    <a:lnTo>
                      <a:pt x="1868" y="1295"/>
                    </a:lnTo>
                    <a:lnTo>
                      <a:pt x="1898" y="1181"/>
                    </a:lnTo>
                    <a:lnTo>
                      <a:pt x="1962" y="886"/>
                    </a:lnTo>
                    <a:lnTo>
                      <a:pt x="2163" y="23"/>
                    </a:lnTo>
                    <a:cubicBezTo>
                      <a:pt x="2091" y="17"/>
                      <a:pt x="2027" y="10"/>
                      <a:pt x="19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72"/>
              <p:cNvSpPr/>
              <p:nvPr/>
            </p:nvSpPr>
            <p:spPr>
              <a:xfrm>
                <a:off x="7979720" y="3664805"/>
                <a:ext cx="188313" cy="300567"/>
              </a:xfrm>
              <a:custGeom>
                <a:avLst/>
                <a:gdLst/>
                <a:ahLst/>
                <a:cxnLst/>
                <a:rect l="l" t="t" r="r" b="b"/>
                <a:pathLst>
                  <a:path w="770" h="1229" extrusionOk="0">
                    <a:moveTo>
                      <a:pt x="547" y="0"/>
                    </a:moveTo>
                    <a:cubicBezTo>
                      <a:pt x="468" y="7"/>
                      <a:pt x="381" y="14"/>
                      <a:pt x="281" y="14"/>
                    </a:cubicBezTo>
                    <a:lnTo>
                      <a:pt x="129" y="654"/>
                    </a:lnTo>
                    <a:lnTo>
                      <a:pt x="16" y="1158"/>
                    </a:lnTo>
                    <a:lnTo>
                      <a:pt x="0" y="1229"/>
                    </a:lnTo>
                    <a:cubicBezTo>
                      <a:pt x="72" y="1229"/>
                      <a:pt x="136" y="1222"/>
                      <a:pt x="195" y="1215"/>
                    </a:cubicBezTo>
                    <a:cubicBezTo>
                      <a:pt x="238" y="1208"/>
                      <a:pt x="281" y="1201"/>
                      <a:pt x="309" y="1194"/>
                    </a:cubicBezTo>
                    <a:cubicBezTo>
                      <a:pt x="367" y="1186"/>
                      <a:pt x="417" y="1172"/>
                      <a:pt x="461" y="1158"/>
                    </a:cubicBezTo>
                    <a:cubicBezTo>
                      <a:pt x="597" y="1108"/>
                      <a:pt x="697" y="1029"/>
                      <a:pt x="769" y="935"/>
                    </a:cubicBezTo>
                    <a:lnTo>
                      <a:pt x="554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72"/>
              <p:cNvSpPr/>
              <p:nvPr/>
            </p:nvSpPr>
            <p:spPr>
              <a:xfrm>
                <a:off x="8113250" y="3657713"/>
                <a:ext cx="1957" cy="7337"/>
              </a:xfrm>
              <a:custGeom>
                <a:avLst/>
                <a:gdLst/>
                <a:ahLst/>
                <a:cxnLst/>
                <a:rect l="l" t="t" r="r" b="b"/>
                <a:pathLst>
                  <a:path w="8" h="30" extrusionOk="0">
                    <a:moveTo>
                      <a:pt x="1" y="0"/>
                    </a:moveTo>
                    <a:lnTo>
                      <a:pt x="1" y="29"/>
                    </a:lnTo>
                    <a:lnTo>
                      <a:pt x="8" y="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72"/>
              <p:cNvSpPr/>
              <p:nvPr/>
            </p:nvSpPr>
            <p:spPr>
              <a:xfrm>
                <a:off x="8048441" y="3619317"/>
                <a:ext cx="65054" cy="49157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01" extrusionOk="0">
                    <a:moveTo>
                      <a:pt x="43" y="0"/>
                    </a:moveTo>
                    <a:lnTo>
                      <a:pt x="36" y="35"/>
                    </a:lnTo>
                    <a:lnTo>
                      <a:pt x="0" y="200"/>
                    </a:lnTo>
                    <a:cubicBezTo>
                      <a:pt x="100" y="200"/>
                      <a:pt x="187" y="193"/>
                      <a:pt x="266" y="186"/>
                    </a:cubicBezTo>
                    <a:lnTo>
                      <a:pt x="266" y="157"/>
                    </a:lnTo>
                    <a:lnTo>
                      <a:pt x="237" y="35"/>
                    </a:lnTo>
                    <a:lnTo>
                      <a:pt x="23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72"/>
              <p:cNvSpPr/>
              <p:nvPr/>
            </p:nvSpPr>
            <p:spPr>
              <a:xfrm>
                <a:off x="8113250" y="3657713"/>
                <a:ext cx="1957" cy="7337"/>
              </a:xfrm>
              <a:custGeom>
                <a:avLst/>
                <a:gdLst/>
                <a:ahLst/>
                <a:cxnLst/>
                <a:rect l="l" t="t" r="r" b="b"/>
                <a:pathLst>
                  <a:path w="8" h="30" extrusionOk="0">
                    <a:moveTo>
                      <a:pt x="1" y="0"/>
                    </a:moveTo>
                    <a:lnTo>
                      <a:pt x="1" y="29"/>
                    </a:lnTo>
                    <a:lnTo>
                      <a:pt x="8" y="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72"/>
              <p:cNvSpPr/>
              <p:nvPr/>
            </p:nvSpPr>
            <p:spPr>
              <a:xfrm>
                <a:off x="7923471" y="3617116"/>
                <a:ext cx="12473" cy="2446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" extrusionOk="0">
                    <a:moveTo>
                      <a:pt x="1" y="0"/>
                    </a:moveTo>
                    <a:lnTo>
                      <a:pt x="1" y="9"/>
                    </a:lnTo>
                    <a:lnTo>
                      <a:pt x="51" y="9"/>
                    </a:lnTo>
                    <a:cubicBezTo>
                      <a:pt x="30" y="9"/>
                      <a:pt x="14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72"/>
              <p:cNvSpPr/>
              <p:nvPr/>
            </p:nvSpPr>
            <p:spPr>
              <a:xfrm>
                <a:off x="7766953" y="3531030"/>
                <a:ext cx="156765" cy="134020"/>
              </a:xfrm>
              <a:custGeom>
                <a:avLst/>
                <a:gdLst/>
                <a:ahLst/>
                <a:cxnLst/>
                <a:rect l="l" t="t" r="r" b="b"/>
                <a:pathLst>
                  <a:path w="641" h="548" extrusionOk="0">
                    <a:moveTo>
                      <a:pt x="14" y="1"/>
                    </a:moveTo>
                    <a:cubicBezTo>
                      <a:pt x="7" y="202"/>
                      <a:pt x="1" y="332"/>
                      <a:pt x="1" y="332"/>
                    </a:cubicBezTo>
                    <a:cubicBezTo>
                      <a:pt x="14" y="346"/>
                      <a:pt x="73" y="432"/>
                      <a:pt x="282" y="497"/>
                    </a:cubicBezTo>
                    <a:cubicBezTo>
                      <a:pt x="316" y="504"/>
                      <a:pt x="352" y="511"/>
                      <a:pt x="403" y="525"/>
                    </a:cubicBezTo>
                    <a:cubicBezTo>
                      <a:pt x="461" y="534"/>
                      <a:pt x="525" y="541"/>
                      <a:pt x="597" y="547"/>
                    </a:cubicBezTo>
                    <a:lnTo>
                      <a:pt x="634" y="396"/>
                    </a:lnTo>
                    <a:lnTo>
                      <a:pt x="641" y="361"/>
                    </a:lnTo>
                    <a:lnTo>
                      <a:pt x="425" y="361"/>
                    </a:lnTo>
                    <a:cubicBezTo>
                      <a:pt x="382" y="361"/>
                      <a:pt x="346" y="339"/>
                      <a:pt x="316" y="309"/>
                    </a:cubicBezTo>
                    <a:cubicBezTo>
                      <a:pt x="309" y="296"/>
                      <a:pt x="309" y="289"/>
                      <a:pt x="302" y="275"/>
                    </a:cubicBezTo>
                    <a:cubicBezTo>
                      <a:pt x="296" y="259"/>
                      <a:pt x="296" y="246"/>
                      <a:pt x="296" y="23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72"/>
              <p:cNvSpPr/>
              <p:nvPr/>
            </p:nvSpPr>
            <p:spPr>
              <a:xfrm>
                <a:off x="7909531" y="2954846"/>
                <a:ext cx="7092" cy="6848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14" y="0"/>
                    </a:moveTo>
                    <a:lnTo>
                      <a:pt x="1" y="28"/>
                    </a:lnTo>
                    <a:lnTo>
                      <a:pt x="1" y="28"/>
                    </a:lnTo>
                    <a:lnTo>
                      <a:pt x="28" y="14"/>
                    </a:lnTo>
                    <a:cubicBezTo>
                      <a:pt x="21" y="7"/>
                      <a:pt x="14" y="7"/>
                      <a:pt x="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72"/>
              <p:cNvSpPr/>
              <p:nvPr/>
            </p:nvSpPr>
            <p:spPr>
              <a:xfrm>
                <a:off x="8016649" y="3416821"/>
                <a:ext cx="146248" cy="40597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66" extrusionOk="0">
                    <a:moveTo>
                      <a:pt x="1" y="0"/>
                    </a:moveTo>
                    <a:lnTo>
                      <a:pt x="15" y="166"/>
                    </a:lnTo>
                    <a:lnTo>
                      <a:pt x="589" y="166"/>
                    </a:ln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72"/>
              <p:cNvSpPr/>
              <p:nvPr/>
            </p:nvSpPr>
            <p:spPr>
              <a:xfrm>
                <a:off x="7888499" y="2460590"/>
                <a:ext cx="3668" cy="366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0" y="1"/>
                    </a:moveTo>
                    <a:cubicBezTo>
                      <a:pt x="0" y="1"/>
                      <a:pt x="7" y="8"/>
                      <a:pt x="7" y="15"/>
                    </a:cubicBezTo>
                    <a:lnTo>
                      <a:pt x="7" y="8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72"/>
              <p:cNvSpPr/>
              <p:nvPr/>
            </p:nvSpPr>
            <p:spPr>
              <a:xfrm>
                <a:off x="7891923" y="2551811"/>
                <a:ext cx="12473" cy="2446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" extrusionOk="0">
                    <a:moveTo>
                      <a:pt x="0" y="1"/>
                    </a:moveTo>
                    <a:lnTo>
                      <a:pt x="50" y="9"/>
                    </a:lnTo>
                    <a:lnTo>
                      <a:pt x="5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72"/>
              <p:cNvSpPr/>
              <p:nvPr/>
            </p:nvSpPr>
            <p:spPr>
              <a:xfrm>
                <a:off x="7896814" y="2592408"/>
                <a:ext cx="7581" cy="7337"/>
              </a:xfrm>
              <a:custGeom>
                <a:avLst/>
                <a:gdLst/>
                <a:ahLst/>
                <a:cxnLst/>
                <a:rect l="l" t="t" r="r" b="b"/>
                <a:pathLst>
                  <a:path w="31" h="30" extrusionOk="0">
                    <a:moveTo>
                      <a:pt x="30" y="0"/>
                    </a:moveTo>
                    <a:cubicBezTo>
                      <a:pt x="16" y="0"/>
                      <a:pt x="10" y="7"/>
                      <a:pt x="1" y="23"/>
                    </a:cubicBezTo>
                    <a:cubicBezTo>
                      <a:pt x="10" y="30"/>
                      <a:pt x="23" y="30"/>
                      <a:pt x="30" y="30"/>
                    </a:cubicBezTo>
                    <a:lnTo>
                      <a:pt x="3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72"/>
              <p:cNvSpPr/>
              <p:nvPr/>
            </p:nvSpPr>
            <p:spPr>
              <a:xfrm>
                <a:off x="7888499" y="2460590"/>
                <a:ext cx="3668" cy="366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0" y="1"/>
                    </a:moveTo>
                    <a:cubicBezTo>
                      <a:pt x="0" y="1"/>
                      <a:pt x="7" y="8"/>
                      <a:pt x="7" y="15"/>
                    </a:cubicBezTo>
                    <a:lnTo>
                      <a:pt x="7" y="8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72"/>
              <p:cNvSpPr/>
              <p:nvPr/>
            </p:nvSpPr>
            <p:spPr>
              <a:xfrm>
                <a:off x="7995617" y="2690966"/>
                <a:ext cx="179509" cy="232334"/>
              </a:xfrm>
              <a:custGeom>
                <a:avLst/>
                <a:gdLst/>
                <a:ahLst/>
                <a:cxnLst/>
                <a:rect l="l" t="t" r="r" b="b"/>
                <a:pathLst>
                  <a:path w="734" h="950" extrusionOk="0">
                    <a:moveTo>
                      <a:pt x="727" y="1"/>
                    </a:moveTo>
                    <a:cubicBezTo>
                      <a:pt x="727" y="8"/>
                      <a:pt x="718" y="15"/>
                      <a:pt x="718" y="15"/>
                    </a:cubicBezTo>
                    <a:cubicBezTo>
                      <a:pt x="575" y="267"/>
                      <a:pt x="280" y="403"/>
                      <a:pt x="57" y="439"/>
                    </a:cubicBezTo>
                    <a:cubicBezTo>
                      <a:pt x="51" y="453"/>
                      <a:pt x="51" y="467"/>
                      <a:pt x="44" y="475"/>
                    </a:cubicBezTo>
                    <a:cubicBezTo>
                      <a:pt x="44" y="489"/>
                      <a:pt x="37" y="496"/>
                      <a:pt x="28" y="510"/>
                    </a:cubicBezTo>
                    <a:lnTo>
                      <a:pt x="21" y="668"/>
                    </a:lnTo>
                    <a:lnTo>
                      <a:pt x="7" y="820"/>
                    </a:lnTo>
                    <a:lnTo>
                      <a:pt x="1" y="950"/>
                    </a:lnTo>
                    <a:lnTo>
                      <a:pt x="366" y="682"/>
                    </a:lnTo>
                    <a:lnTo>
                      <a:pt x="724" y="419"/>
                    </a:lnTo>
                    <a:lnTo>
                      <a:pt x="724" y="419"/>
                    </a:lnTo>
                    <a:cubicBezTo>
                      <a:pt x="725" y="420"/>
                      <a:pt x="726" y="422"/>
                      <a:pt x="727" y="424"/>
                    </a:cubicBezTo>
                    <a:lnTo>
                      <a:pt x="727" y="417"/>
                    </a:lnTo>
                    <a:lnTo>
                      <a:pt x="724" y="419"/>
                    </a:lnTo>
                    <a:lnTo>
                      <a:pt x="724" y="419"/>
                    </a:lnTo>
                    <a:cubicBezTo>
                      <a:pt x="718" y="408"/>
                      <a:pt x="718" y="402"/>
                      <a:pt x="718" y="396"/>
                    </a:cubicBezTo>
                    <a:lnTo>
                      <a:pt x="718" y="294"/>
                    </a:lnTo>
                    <a:lnTo>
                      <a:pt x="718" y="267"/>
                    </a:lnTo>
                    <a:lnTo>
                      <a:pt x="718" y="230"/>
                    </a:lnTo>
                    <a:lnTo>
                      <a:pt x="718" y="201"/>
                    </a:lnTo>
                    <a:cubicBezTo>
                      <a:pt x="718" y="151"/>
                      <a:pt x="727" y="108"/>
                      <a:pt x="727" y="65"/>
                    </a:cubicBezTo>
                    <a:lnTo>
                      <a:pt x="727" y="44"/>
                    </a:lnTo>
                    <a:cubicBezTo>
                      <a:pt x="734" y="44"/>
                      <a:pt x="734" y="35"/>
                      <a:pt x="734" y="35"/>
                    </a:cubicBezTo>
                    <a:lnTo>
                      <a:pt x="734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72"/>
              <p:cNvSpPr/>
              <p:nvPr/>
            </p:nvSpPr>
            <p:spPr>
              <a:xfrm>
                <a:off x="7891923" y="2551811"/>
                <a:ext cx="22989" cy="4158"/>
              </a:xfrm>
              <a:custGeom>
                <a:avLst/>
                <a:gdLst/>
                <a:ahLst/>
                <a:cxnLst/>
                <a:rect l="l" t="t" r="r" b="b"/>
                <a:pathLst>
                  <a:path w="94" h="17" extrusionOk="0">
                    <a:moveTo>
                      <a:pt x="0" y="1"/>
                    </a:moveTo>
                    <a:lnTo>
                      <a:pt x="50" y="9"/>
                    </a:lnTo>
                    <a:lnTo>
                      <a:pt x="93" y="16"/>
                    </a:lnTo>
                    <a:cubicBezTo>
                      <a:pt x="86" y="9"/>
                      <a:pt x="73" y="9"/>
                      <a:pt x="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72"/>
              <p:cNvSpPr/>
              <p:nvPr/>
            </p:nvSpPr>
            <p:spPr>
              <a:xfrm>
                <a:off x="7895102" y="2590696"/>
                <a:ext cx="25190" cy="3521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44" extrusionOk="0">
                    <a:moveTo>
                      <a:pt x="44" y="0"/>
                    </a:moveTo>
                    <a:cubicBezTo>
                      <a:pt x="44" y="0"/>
                      <a:pt x="37" y="0"/>
                      <a:pt x="37" y="7"/>
                    </a:cubicBezTo>
                    <a:cubicBezTo>
                      <a:pt x="23" y="7"/>
                      <a:pt x="17" y="14"/>
                      <a:pt x="8" y="30"/>
                    </a:cubicBezTo>
                    <a:cubicBezTo>
                      <a:pt x="1" y="43"/>
                      <a:pt x="1" y="57"/>
                      <a:pt x="1" y="80"/>
                    </a:cubicBezTo>
                    <a:cubicBezTo>
                      <a:pt x="1" y="116"/>
                      <a:pt x="30" y="143"/>
                      <a:pt x="51" y="143"/>
                    </a:cubicBezTo>
                    <a:cubicBezTo>
                      <a:pt x="80" y="137"/>
                      <a:pt x="103" y="109"/>
                      <a:pt x="103" y="66"/>
                    </a:cubicBezTo>
                    <a:cubicBezTo>
                      <a:pt x="94" y="30"/>
                      <a:pt x="73" y="0"/>
                      <a:pt x="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72"/>
              <p:cNvSpPr/>
              <p:nvPr/>
            </p:nvSpPr>
            <p:spPr>
              <a:xfrm>
                <a:off x="7937411" y="2661129"/>
                <a:ext cx="12473" cy="22989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23" y="0"/>
                    </a:moveTo>
                    <a:lnTo>
                      <a:pt x="23" y="0"/>
                    </a:lnTo>
                    <a:cubicBezTo>
                      <a:pt x="1" y="71"/>
                      <a:pt x="51" y="94"/>
                      <a:pt x="51" y="94"/>
                    </a:cubicBezTo>
                    <a:lnTo>
                      <a:pt x="2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72"/>
              <p:cNvSpPr/>
              <p:nvPr/>
            </p:nvSpPr>
            <p:spPr>
              <a:xfrm>
                <a:off x="7949639" y="2717133"/>
                <a:ext cx="61874" cy="15407"/>
              </a:xfrm>
              <a:custGeom>
                <a:avLst/>
                <a:gdLst/>
                <a:ahLst/>
                <a:cxnLst/>
                <a:rect l="l" t="t" r="r" b="b"/>
                <a:pathLst>
                  <a:path w="253" h="63" extrusionOk="0">
                    <a:moveTo>
                      <a:pt x="252" y="1"/>
                    </a:moveTo>
                    <a:lnTo>
                      <a:pt x="1" y="58"/>
                    </a:lnTo>
                    <a:cubicBezTo>
                      <a:pt x="1" y="58"/>
                      <a:pt x="22" y="63"/>
                      <a:pt x="55" y="63"/>
                    </a:cubicBezTo>
                    <a:cubicBezTo>
                      <a:pt x="104" y="63"/>
                      <a:pt x="179" y="52"/>
                      <a:pt x="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72"/>
              <p:cNvSpPr/>
              <p:nvPr/>
            </p:nvSpPr>
            <p:spPr>
              <a:xfrm>
                <a:off x="8012980" y="2578468"/>
                <a:ext cx="31793" cy="3888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159" extrusionOk="0">
                    <a:moveTo>
                      <a:pt x="59" y="0"/>
                    </a:moveTo>
                    <a:cubicBezTo>
                      <a:pt x="30" y="7"/>
                      <a:pt x="0" y="43"/>
                      <a:pt x="9" y="87"/>
                    </a:cubicBezTo>
                    <a:cubicBezTo>
                      <a:pt x="9" y="130"/>
                      <a:pt x="43" y="159"/>
                      <a:pt x="73" y="159"/>
                    </a:cubicBezTo>
                    <a:cubicBezTo>
                      <a:pt x="109" y="159"/>
                      <a:pt x="130" y="116"/>
                      <a:pt x="130" y="73"/>
                    </a:cubicBezTo>
                    <a:cubicBezTo>
                      <a:pt x="123" y="30"/>
                      <a:pt x="95" y="0"/>
                      <a:pt x="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72"/>
              <p:cNvSpPr/>
              <p:nvPr/>
            </p:nvSpPr>
            <p:spPr>
              <a:xfrm>
                <a:off x="8000752" y="2544963"/>
                <a:ext cx="52826" cy="709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29" extrusionOk="0">
                    <a:moveTo>
                      <a:pt x="159" y="1"/>
                    </a:moveTo>
                    <a:cubicBezTo>
                      <a:pt x="50" y="1"/>
                      <a:pt x="0" y="29"/>
                      <a:pt x="0" y="29"/>
                    </a:cubicBezTo>
                    <a:lnTo>
                      <a:pt x="188" y="15"/>
                    </a:lnTo>
                    <a:lnTo>
                      <a:pt x="216" y="8"/>
                    </a:lnTo>
                    <a:cubicBezTo>
                      <a:pt x="195" y="8"/>
                      <a:pt x="180" y="8"/>
                      <a:pt x="1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72"/>
              <p:cNvSpPr/>
              <p:nvPr/>
            </p:nvSpPr>
            <p:spPr>
              <a:xfrm>
                <a:off x="7891923" y="2551811"/>
                <a:ext cx="152852" cy="180732"/>
              </a:xfrm>
              <a:custGeom>
                <a:avLst/>
                <a:gdLst/>
                <a:ahLst/>
                <a:cxnLst/>
                <a:rect l="l" t="t" r="r" b="b"/>
                <a:pathLst>
                  <a:path w="625" h="739" extrusionOk="0">
                    <a:moveTo>
                      <a:pt x="0" y="1"/>
                    </a:moveTo>
                    <a:lnTo>
                      <a:pt x="50" y="9"/>
                    </a:lnTo>
                    <a:lnTo>
                      <a:pt x="93" y="16"/>
                    </a:lnTo>
                    <a:cubicBezTo>
                      <a:pt x="86" y="9"/>
                      <a:pt x="73" y="9"/>
                      <a:pt x="50" y="1"/>
                    </a:cubicBezTo>
                    <a:close/>
                    <a:moveTo>
                      <a:pt x="554" y="109"/>
                    </a:moveTo>
                    <a:cubicBezTo>
                      <a:pt x="525" y="116"/>
                      <a:pt x="495" y="152"/>
                      <a:pt x="504" y="196"/>
                    </a:cubicBezTo>
                    <a:cubicBezTo>
                      <a:pt x="504" y="239"/>
                      <a:pt x="538" y="268"/>
                      <a:pt x="568" y="268"/>
                    </a:cubicBezTo>
                    <a:cubicBezTo>
                      <a:pt x="604" y="268"/>
                      <a:pt x="625" y="225"/>
                      <a:pt x="625" y="182"/>
                    </a:cubicBezTo>
                    <a:cubicBezTo>
                      <a:pt x="618" y="139"/>
                      <a:pt x="590" y="109"/>
                      <a:pt x="554" y="109"/>
                    </a:cubicBezTo>
                    <a:close/>
                    <a:moveTo>
                      <a:pt x="57" y="159"/>
                    </a:moveTo>
                    <a:cubicBezTo>
                      <a:pt x="57" y="159"/>
                      <a:pt x="50" y="159"/>
                      <a:pt x="50" y="166"/>
                    </a:cubicBezTo>
                    <a:cubicBezTo>
                      <a:pt x="36" y="166"/>
                      <a:pt x="30" y="173"/>
                      <a:pt x="21" y="189"/>
                    </a:cubicBezTo>
                    <a:cubicBezTo>
                      <a:pt x="14" y="202"/>
                      <a:pt x="14" y="216"/>
                      <a:pt x="14" y="239"/>
                    </a:cubicBezTo>
                    <a:cubicBezTo>
                      <a:pt x="14" y="275"/>
                      <a:pt x="43" y="302"/>
                      <a:pt x="64" y="302"/>
                    </a:cubicBezTo>
                    <a:cubicBezTo>
                      <a:pt x="93" y="296"/>
                      <a:pt x="116" y="268"/>
                      <a:pt x="116" y="225"/>
                    </a:cubicBezTo>
                    <a:cubicBezTo>
                      <a:pt x="107" y="189"/>
                      <a:pt x="86" y="159"/>
                      <a:pt x="57" y="159"/>
                    </a:cubicBezTo>
                    <a:close/>
                    <a:moveTo>
                      <a:pt x="209" y="447"/>
                    </a:moveTo>
                    <a:lnTo>
                      <a:pt x="209" y="447"/>
                    </a:lnTo>
                    <a:cubicBezTo>
                      <a:pt x="187" y="518"/>
                      <a:pt x="237" y="541"/>
                      <a:pt x="237" y="541"/>
                    </a:cubicBezTo>
                    <a:lnTo>
                      <a:pt x="209" y="447"/>
                    </a:lnTo>
                    <a:close/>
                    <a:moveTo>
                      <a:pt x="488" y="677"/>
                    </a:moveTo>
                    <a:lnTo>
                      <a:pt x="237" y="734"/>
                    </a:lnTo>
                    <a:cubicBezTo>
                      <a:pt x="237" y="734"/>
                      <a:pt x="258" y="739"/>
                      <a:pt x="291" y="739"/>
                    </a:cubicBezTo>
                    <a:cubicBezTo>
                      <a:pt x="340" y="739"/>
                      <a:pt x="415" y="728"/>
                      <a:pt x="488" y="677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72"/>
              <p:cNvSpPr/>
              <p:nvPr/>
            </p:nvSpPr>
            <p:spPr>
              <a:xfrm>
                <a:off x="7840810" y="2324369"/>
                <a:ext cx="444859" cy="438745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1794" extrusionOk="0">
                    <a:moveTo>
                      <a:pt x="935" y="1"/>
                    </a:moveTo>
                    <a:cubicBezTo>
                      <a:pt x="603" y="1"/>
                      <a:pt x="281" y="158"/>
                      <a:pt x="109" y="449"/>
                    </a:cubicBezTo>
                    <a:cubicBezTo>
                      <a:pt x="109" y="449"/>
                      <a:pt x="23" y="644"/>
                      <a:pt x="7" y="837"/>
                    </a:cubicBezTo>
                    <a:cubicBezTo>
                      <a:pt x="0" y="989"/>
                      <a:pt x="73" y="1082"/>
                      <a:pt x="173" y="1112"/>
                    </a:cubicBezTo>
                    <a:cubicBezTo>
                      <a:pt x="173" y="1082"/>
                      <a:pt x="173" y="1039"/>
                      <a:pt x="166" y="996"/>
                    </a:cubicBezTo>
                    <a:cubicBezTo>
                      <a:pt x="152" y="853"/>
                      <a:pt x="159" y="708"/>
                      <a:pt x="202" y="579"/>
                    </a:cubicBezTo>
                    <a:cubicBezTo>
                      <a:pt x="209" y="608"/>
                      <a:pt x="223" y="658"/>
                      <a:pt x="259" y="724"/>
                    </a:cubicBezTo>
                    <a:cubicBezTo>
                      <a:pt x="309" y="824"/>
                      <a:pt x="396" y="939"/>
                      <a:pt x="540" y="1010"/>
                    </a:cubicBezTo>
                    <a:cubicBezTo>
                      <a:pt x="525" y="924"/>
                      <a:pt x="504" y="837"/>
                      <a:pt x="489" y="767"/>
                    </a:cubicBezTo>
                    <a:lnTo>
                      <a:pt x="489" y="767"/>
                    </a:lnTo>
                    <a:cubicBezTo>
                      <a:pt x="575" y="817"/>
                      <a:pt x="684" y="867"/>
                      <a:pt x="813" y="903"/>
                    </a:cubicBezTo>
                    <a:cubicBezTo>
                      <a:pt x="834" y="910"/>
                      <a:pt x="849" y="910"/>
                      <a:pt x="870" y="910"/>
                    </a:cubicBezTo>
                    <a:lnTo>
                      <a:pt x="842" y="917"/>
                    </a:lnTo>
                    <a:cubicBezTo>
                      <a:pt x="956" y="946"/>
                      <a:pt x="1086" y="974"/>
                      <a:pt x="1230" y="989"/>
                    </a:cubicBezTo>
                    <a:lnTo>
                      <a:pt x="1331" y="1248"/>
                    </a:lnTo>
                    <a:cubicBezTo>
                      <a:pt x="1331" y="1248"/>
                      <a:pt x="1367" y="1219"/>
                      <a:pt x="1403" y="1162"/>
                    </a:cubicBezTo>
                    <a:cubicBezTo>
                      <a:pt x="1403" y="1155"/>
                      <a:pt x="1417" y="1126"/>
                      <a:pt x="1446" y="1096"/>
                    </a:cubicBezTo>
                    <a:lnTo>
                      <a:pt x="1446" y="1089"/>
                    </a:lnTo>
                    <a:cubicBezTo>
                      <a:pt x="1446" y="1089"/>
                      <a:pt x="1453" y="1082"/>
                      <a:pt x="1460" y="1075"/>
                    </a:cubicBezTo>
                    <a:cubicBezTo>
                      <a:pt x="1460" y="1069"/>
                      <a:pt x="1467" y="1060"/>
                      <a:pt x="1474" y="1060"/>
                    </a:cubicBezTo>
                    <a:cubicBezTo>
                      <a:pt x="1474" y="1060"/>
                      <a:pt x="1474" y="1053"/>
                      <a:pt x="1481" y="1053"/>
                    </a:cubicBezTo>
                    <a:lnTo>
                      <a:pt x="1496" y="1039"/>
                    </a:lnTo>
                    <a:cubicBezTo>
                      <a:pt x="1496" y="1039"/>
                      <a:pt x="1503" y="1032"/>
                      <a:pt x="1517" y="1025"/>
                    </a:cubicBezTo>
                    <a:cubicBezTo>
                      <a:pt x="1524" y="1017"/>
                      <a:pt x="1532" y="1010"/>
                      <a:pt x="1546" y="1010"/>
                    </a:cubicBezTo>
                    <a:cubicBezTo>
                      <a:pt x="1553" y="1003"/>
                      <a:pt x="1560" y="1003"/>
                      <a:pt x="1567" y="996"/>
                    </a:cubicBezTo>
                    <a:lnTo>
                      <a:pt x="1596" y="996"/>
                    </a:lnTo>
                    <a:cubicBezTo>
                      <a:pt x="1603" y="996"/>
                      <a:pt x="1610" y="989"/>
                      <a:pt x="1619" y="989"/>
                    </a:cubicBezTo>
                    <a:cubicBezTo>
                      <a:pt x="1669" y="989"/>
                      <a:pt x="1689" y="1017"/>
                      <a:pt x="1705" y="1053"/>
                    </a:cubicBezTo>
                    <a:cubicBezTo>
                      <a:pt x="1732" y="1126"/>
                      <a:pt x="1705" y="1255"/>
                      <a:pt x="1646" y="1334"/>
                    </a:cubicBezTo>
                    <a:cubicBezTo>
                      <a:pt x="1639" y="1341"/>
                      <a:pt x="1639" y="1348"/>
                      <a:pt x="1632" y="1355"/>
                    </a:cubicBezTo>
                    <a:cubicBezTo>
                      <a:pt x="1553" y="1457"/>
                      <a:pt x="1437" y="1500"/>
                      <a:pt x="1374" y="1500"/>
                    </a:cubicBezTo>
                    <a:lnTo>
                      <a:pt x="1367" y="1500"/>
                    </a:lnTo>
                    <a:lnTo>
                      <a:pt x="1367" y="1534"/>
                    </a:lnTo>
                    <a:cubicBezTo>
                      <a:pt x="1367" y="1534"/>
                      <a:pt x="1367" y="1543"/>
                      <a:pt x="1360" y="1543"/>
                    </a:cubicBezTo>
                    <a:lnTo>
                      <a:pt x="1360" y="1564"/>
                    </a:lnTo>
                    <a:cubicBezTo>
                      <a:pt x="1360" y="1607"/>
                      <a:pt x="1351" y="1650"/>
                      <a:pt x="1351" y="1700"/>
                    </a:cubicBezTo>
                    <a:lnTo>
                      <a:pt x="1351" y="1729"/>
                    </a:lnTo>
                    <a:lnTo>
                      <a:pt x="1351" y="1766"/>
                    </a:lnTo>
                    <a:lnTo>
                      <a:pt x="1351" y="1793"/>
                    </a:lnTo>
                    <a:cubicBezTo>
                      <a:pt x="1351" y="1793"/>
                      <a:pt x="1532" y="1593"/>
                      <a:pt x="1619" y="1471"/>
                    </a:cubicBezTo>
                    <a:cubicBezTo>
                      <a:pt x="1712" y="1348"/>
                      <a:pt x="1819" y="1089"/>
                      <a:pt x="1819" y="837"/>
                    </a:cubicBezTo>
                    <a:cubicBezTo>
                      <a:pt x="1819" y="586"/>
                      <a:pt x="1696" y="197"/>
                      <a:pt x="1265" y="54"/>
                    </a:cubicBezTo>
                    <a:cubicBezTo>
                      <a:pt x="1157" y="18"/>
                      <a:pt x="1045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72"/>
              <p:cNvSpPr/>
              <p:nvPr/>
            </p:nvSpPr>
            <p:spPr>
              <a:xfrm>
                <a:off x="7877983" y="2465725"/>
                <a:ext cx="386653" cy="336029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1374" extrusionOk="0">
                    <a:moveTo>
                      <a:pt x="50" y="1"/>
                    </a:moveTo>
                    <a:cubicBezTo>
                      <a:pt x="7" y="130"/>
                      <a:pt x="0" y="275"/>
                      <a:pt x="14" y="418"/>
                    </a:cubicBezTo>
                    <a:cubicBezTo>
                      <a:pt x="21" y="461"/>
                      <a:pt x="21" y="504"/>
                      <a:pt x="21" y="534"/>
                    </a:cubicBezTo>
                    <a:cubicBezTo>
                      <a:pt x="35" y="706"/>
                      <a:pt x="43" y="734"/>
                      <a:pt x="35" y="856"/>
                    </a:cubicBezTo>
                    <a:cubicBezTo>
                      <a:pt x="35" y="999"/>
                      <a:pt x="200" y="1360"/>
                      <a:pt x="380" y="1374"/>
                    </a:cubicBezTo>
                    <a:cubicBezTo>
                      <a:pt x="423" y="1374"/>
                      <a:pt x="482" y="1374"/>
                      <a:pt x="538" y="1360"/>
                    </a:cubicBezTo>
                    <a:cubicBezTo>
                      <a:pt x="761" y="1324"/>
                      <a:pt x="1056" y="1188"/>
                      <a:pt x="1199" y="936"/>
                    </a:cubicBezTo>
                    <a:cubicBezTo>
                      <a:pt x="1199" y="936"/>
                      <a:pt x="1208" y="929"/>
                      <a:pt x="1208" y="922"/>
                    </a:cubicBezTo>
                    <a:lnTo>
                      <a:pt x="1222" y="922"/>
                    </a:lnTo>
                    <a:cubicBezTo>
                      <a:pt x="1285" y="922"/>
                      <a:pt x="1401" y="879"/>
                      <a:pt x="1480" y="777"/>
                    </a:cubicBezTo>
                    <a:cubicBezTo>
                      <a:pt x="1487" y="770"/>
                      <a:pt x="1487" y="763"/>
                      <a:pt x="1494" y="756"/>
                    </a:cubicBezTo>
                    <a:cubicBezTo>
                      <a:pt x="1553" y="677"/>
                      <a:pt x="1580" y="548"/>
                      <a:pt x="1553" y="475"/>
                    </a:cubicBezTo>
                    <a:cubicBezTo>
                      <a:pt x="1537" y="439"/>
                      <a:pt x="1517" y="411"/>
                      <a:pt x="1467" y="411"/>
                    </a:cubicBezTo>
                    <a:cubicBezTo>
                      <a:pt x="1458" y="411"/>
                      <a:pt x="1451" y="418"/>
                      <a:pt x="1444" y="418"/>
                    </a:cubicBezTo>
                    <a:lnTo>
                      <a:pt x="1415" y="418"/>
                    </a:lnTo>
                    <a:cubicBezTo>
                      <a:pt x="1408" y="425"/>
                      <a:pt x="1401" y="425"/>
                      <a:pt x="1394" y="432"/>
                    </a:cubicBezTo>
                    <a:cubicBezTo>
                      <a:pt x="1380" y="432"/>
                      <a:pt x="1372" y="439"/>
                      <a:pt x="1365" y="447"/>
                    </a:cubicBezTo>
                    <a:cubicBezTo>
                      <a:pt x="1351" y="454"/>
                      <a:pt x="1344" y="461"/>
                      <a:pt x="1344" y="461"/>
                    </a:cubicBezTo>
                    <a:lnTo>
                      <a:pt x="1329" y="475"/>
                    </a:lnTo>
                    <a:cubicBezTo>
                      <a:pt x="1322" y="475"/>
                      <a:pt x="1322" y="482"/>
                      <a:pt x="1322" y="482"/>
                    </a:cubicBezTo>
                    <a:cubicBezTo>
                      <a:pt x="1315" y="482"/>
                      <a:pt x="1308" y="491"/>
                      <a:pt x="1308" y="497"/>
                    </a:cubicBezTo>
                    <a:cubicBezTo>
                      <a:pt x="1301" y="504"/>
                      <a:pt x="1294" y="511"/>
                      <a:pt x="1294" y="511"/>
                    </a:cubicBezTo>
                    <a:lnTo>
                      <a:pt x="1294" y="518"/>
                    </a:lnTo>
                    <a:cubicBezTo>
                      <a:pt x="1265" y="548"/>
                      <a:pt x="1251" y="577"/>
                      <a:pt x="1251" y="584"/>
                    </a:cubicBezTo>
                    <a:cubicBezTo>
                      <a:pt x="1215" y="641"/>
                      <a:pt x="1179" y="670"/>
                      <a:pt x="1179" y="670"/>
                    </a:cubicBezTo>
                    <a:lnTo>
                      <a:pt x="1078" y="411"/>
                    </a:lnTo>
                    <a:cubicBezTo>
                      <a:pt x="934" y="396"/>
                      <a:pt x="804" y="368"/>
                      <a:pt x="690" y="339"/>
                    </a:cubicBezTo>
                    <a:lnTo>
                      <a:pt x="502" y="353"/>
                    </a:lnTo>
                    <a:cubicBezTo>
                      <a:pt x="502" y="353"/>
                      <a:pt x="552" y="325"/>
                      <a:pt x="661" y="325"/>
                    </a:cubicBezTo>
                    <a:cubicBezTo>
                      <a:pt x="532" y="289"/>
                      <a:pt x="423" y="239"/>
                      <a:pt x="337" y="189"/>
                    </a:cubicBezTo>
                    <a:lnTo>
                      <a:pt x="337" y="189"/>
                    </a:lnTo>
                    <a:cubicBezTo>
                      <a:pt x="352" y="259"/>
                      <a:pt x="373" y="346"/>
                      <a:pt x="388" y="432"/>
                    </a:cubicBezTo>
                    <a:cubicBezTo>
                      <a:pt x="244" y="361"/>
                      <a:pt x="157" y="246"/>
                      <a:pt x="107" y="146"/>
                    </a:cubicBezTo>
                    <a:cubicBezTo>
                      <a:pt x="71" y="80"/>
                      <a:pt x="57" y="30"/>
                      <a:pt x="50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72"/>
              <p:cNvSpPr/>
              <p:nvPr/>
            </p:nvSpPr>
            <p:spPr>
              <a:xfrm>
                <a:off x="8183683" y="2587272"/>
                <a:ext cx="14185" cy="21277"/>
              </a:xfrm>
              <a:custGeom>
                <a:avLst/>
                <a:gdLst/>
                <a:ahLst/>
                <a:cxnLst/>
                <a:rect l="l" t="t" r="r" b="b"/>
                <a:pathLst>
                  <a:path w="58" h="87" extrusionOk="0">
                    <a:moveTo>
                      <a:pt x="58" y="0"/>
                    </a:moveTo>
                    <a:lnTo>
                      <a:pt x="58" y="0"/>
                    </a:lnTo>
                    <a:cubicBezTo>
                      <a:pt x="51" y="7"/>
                      <a:pt x="44" y="14"/>
                      <a:pt x="44" y="14"/>
                    </a:cubicBezTo>
                    <a:lnTo>
                      <a:pt x="44" y="21"/>
                    </a:lnTo>
                    <a:lnTo>
                      <a:pt x="58" y="0"/>
                    </a:lnTo>
                    <a:close/>
                    <a:moveTo>
                      <a:pt x="44" y="21"/>
                    </a:moveTo>
                    <a:lnTo>
                      <a:pt x="43" y="22"/>
                    </a:lnTo>
                    <a:lnTo>
                      <a:pt x="43" y="22"/>
                    </a:lnTo>
                    <a:cubicBezTo>
                      <a:pt x="44" y="22"/>
                      <a:pt x="44" y="21"/>
                      <a:pt x="44" y="21"/>
                    </a:cubicBezTo>
                    <a:lnTo>
                      <a:pt x="44" y="21"/>
                    </a:lnTo>
                    <a:close/>
                    <a:moveTo>
                      <a:pt x="43" y="22"/>
                    </a:moveTo>
                    <a:cubicBezTo>
                      <a:pt x="14" y="51"/>
                      <a:pt x="1" y="80"/>
                      <a:pt x="1" y="87"/>
                    </a:cubicBezTo>
                    <a:lnTo>
                      <a:pt x="29" y="44"/>
                    </a:lnTo>
                    <a:lnTo>
                      <a:pt x="43" y="22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72"/>
              <p:cNvSpPr/>
              <p:nvPr/>
            </p:nvSpPr>
            <p:spPr>
              <a:xfrm>
                <a:off x="8197623" y="2580180"/>
                <a:ext cx="5380" cy="7337"/>
              </a:xfrm>
              <a:custGeom>
                <a:avLst/>
                <a:gdLst/>
                <a:ahLst/>
                <a:cxnLst/>
                <a:rect l="l" t="t" r="r" b="b"/>
                <a:pathLst>
                  <a:path w="22" h="30" extrusionOk="0">
                    <a:moveTo>
                      <a:pt x="22" y="0"/>
                    </a:moveTo>
                    <a:lnTo>
                      <a:pt x="11" y="15"/>
                    </a:lnTo>
                    <a:lnTo>
                      <a:pt x="11" y="15"/>
                    </a:lnTo>
                    <a:cubicBezTo>
                      <a:pt x="12" y="14"/>
                      <a:pt x="14" y="14"/>
                      <a:pt x="15" y="14"/>
                    </a:cubicBezTo>
                    <a:cubicBezTo>
                      <a:pt x="15" y="14"/>
                      <a:pt x="15" y="7"/>
                      <a:pt x="22" y="7"/>
                    </a:cubicBezTo>
                    <a:lnTo>
                      <a:pt x="22" y="0"/>
                    </a:lnTo>
                    <a:close/>
                    <a:moveTo>
                      <a:pt x="11" y="15"/>
                    </a:moveTo>
                    <a:cubicBezTo>
                      <a:pt x="6" y="17"/>
                      <a:pt x="1" y="24"/>
                      <a:pt x="1" y="29"/>
                    </a:cubicBezTo>
                    <a:lnTo>
                      <a:pt x="11" y="15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72"/>
              <p:cNvSpPr/>
              <p:nvPr/>
            </p:nvSpPr>
            <p:spPr>
              <a:xfrm>
                <a:off x="7888499" y="2460590"/>
                <a:ext cx="3668" cy="1956"/>
              </a:xfrm>
              <a:custGeom>
                <a:avLst/>
                <a:gdLst/>
                <a:ahLst/>
                <a:cxnLst/>
                <a:rect l="l" t="t" r="r" b="b"/>
                <a:pathLst>
                  <a:path w="15" h="8" extrusionOk="0">
                    <a:moveTo>
                      <a:pt x="0" y="1"/>
                    </a:moveTo>
                    <a:cubicBezTo>
                      <a:pt x="7" y="1"/>
                      <a:pt x="7" y="1"/>
                      <a:pt x="7" y="8"/>
                    </a:cubicBez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72"/>
              <p:cNvSpPr/>
              <p:nvPr/>
            </p:nvSpPr>
            <p:spPr>
              <a:xfrm>
                <a:off x="8039393" y="2544963"/>
                <a:ext cx="14185" cy="3668"/>
              </a:xfrm>
              <a:custGeom>
                <a:avLst/>
                <a:gdLst/>
                <a:ahLst/>
                <a:cxnLst/>
                <a:rect l="l" t="t" r="r" b="b"/>
                <a:pathLst>
                  <a:path w="58" h="15" extrusionOk="0">
                    <a:moveTo>
                      <a:pt x="1" y="1"/>
                    </a:moveTo>
                    <a:cubicBezTo>
                      <a:pt x="15" y="8"/>
                      <a:pt x="22" y="8"/>
                      <a:pt x="30" y="15"/>
                    </a:cubicBezTo>
                    <a:lnTo>
                      <a:pt x="58" y="8"/>
                    </a:lnTo>
                    <a:cubicBezTo>
                      <a:pt x="37" y="8"/>
                      <a:pt x="22" y="8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72"/>
              <p:cNvSpPr/>
              <p:nvPr/>
            </p:nvSpPr>
            <p:spPr>
              <a:xfrm>
                <a:off x="8183683" y="2587272"/>
                <a:ext cx="14185" cy="21277"/>
              </a:xfrm>
              <a:custGeom>
                <a:avLst/>
                <a:gdLst/>
                <a:ahLst/>
                <a:cxnLst/>
                <a:rect l="l" t="t" r="r" b="b"/>
                <a:pathLst>
                  <a:path w="58" h="87" extrusionOk="0">
                    <a:moveTo>
                      <a:pt x="58" y="0"/>
                    </a:moveTo>
                    <a:lnTo>
                      <a:pt x="58" y="0"/>
                    </a:lnTo>
                    <a:cubicBezTo>
                      <a:pt x="51" y="7"/>
                      <a:pt x="44" y="14"/>
                      <a:pt x="44" y="14"/>
                    </a:cubicBezTo>
                    <a:lnTo>
                      <a:pt x="44" y="21"/>
                    </a:lnTo>
                    <a:lnTo>
                      <a:pt x="58" y="0"/>
                    </a:lnTo>
                    <a:close/>
                    <a:moveTo>
                      <a:pt x="44" y="21"/>
                    </a:moveTo>
                    <a:lnTo>
                      <a:pt x="43" y="22"/>
                    </a:lnTo>
                    <a:lnTo>
                      <a:pt x="43" y="22"/>
                    </a:lnTo>
                    <a:cubicBezTo>
                      <a:pt x="44" y="22"/>
                      <a:pt x="44" y="21"/>
                      <a:pt x="44" y="21"/>
                    </a:cubicBezTo>
                    <a:lnTo>
                      <a:pt x="44" y="21"/>
                    </a:lnTo>
                    <a:close/>
                    <a:moveTo>
                      <a:pt x="43" y="22"/>
                    </a:moveTo>
                    <a:cubicBezTo>
                      <a:pt x="14" y="51"/>
                      <a:pt x="1" y="80"/>
                      <a:pt x="1" y="87"/>
                    </a:cubicBezTo>
                    <a:lnTo>
                      <a:pt x="29" y="44"/>
                    </a:lnTo>
                    <a:lnTo>
                      <a:pt x="43" y="22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72"/>
              <p:cNvSpPr/>
              <p:nvPr/>
            </p:nvSpPr>
            <p:spPr>
              <a:xfrm>
                <a:off x="8190531" y="2587272"/>
                <a:ext cx="7337" cy="10761"/>
              </a:xfrm>
              <a:custGeom>
                <a:avLst/>
                <a:gdLst/>
                <a:ahLst/>
                <a:cxnLst/>
                <a:rect l="l" t="t" r="r" b="b"/>
                <a:pathLst>
                  <a:path w="30" h="44" extrusionOk="0">
                    <a:moveTo>
                      <a:pt x="30" y="0"/>
                    </a:moveTo>
                    <a:lnTo>
                      <a:pt x="30" y="0"/>
                    </a:lnTo>
                    <a:cubicBezTo>
                      <a:pt x="23" y="7"/>
                      <a:pt x="16" y="14"/>
                      <a:pt x="16" y="14"/>
                    </a:cubicBezTo>
                    <a:lnTo>
                      <a:pt x="16" y="21"/>
                    </a:lnTo>
                    <a:lnTo>
                      <a:pt x="30" y="0"/>
                    </a:lnTo>
                    <a:close/>
                    <a:moveTo>
                      <a:pt x="16" y="21"/>
                    </a:moveTo>
                    <a:lnTo>
                      <a:pt x="15" y="22"/>
                    </a:lnTo>
                    <a:lnTo>
                      <a:pt x="15" y="22"/>
                    </a:lnTo>
                    <a:cubicBezTo>
                      <a:pt x="16" y="22"/>
                      <a:pt x="16" y="21"/>
                      <a:pt x="16" y="21"/>
                    </a:cubicBezTo>
                    <a:lnTo>
                      <a:pt x="16" y="21"/>
                    </a:lnTo>
                    <a:close/>
                    <a:moveTo>
                      <a:pt x="15" y="22"/>
                    </a:moveTo>
                    <a:lnTo>
                      <a:pt x="15" y="22"/>
                    </a:lnTo>
                    <a:cubicBezTo>
                      <a:pt x="7" y="28"/>
                      <a:pt x="1" y="37"/>
                      <a:pt x="1" y="44"/>
                    </a:cubicBezTo>
                    <a:lnTo>
                      <a:pt x="15" y="22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72"/>
              <p:cNvSpPr/>
              <p:nvPr/>
            </p:nvSpPr>
            <p:spPr>
              <a:xfrm>
                <a:off x="8183683" y="2587272"/>
                <a:ext cx="14185" cy="21277"/>
              </a:xfrm>
              <a:custGeom>
                <a:avLst/>
                <a:gdLst/>
                <a:ahLst/>
                <a:cxnLst/>
                <a:rect l="l" t="t" r="r" b="b"/>
                <a:pathLst>
                  <a:path w="58" h="87" extrusionOk="0">
                    <a:moveTo>
                      <a:pt x="58" y="0"/>
                    </a:moveTo>
                    <a:lnTo>
                      <a:pt x="58" y="0"/>
                    </a:lnTo>
                    <a:cubicBezTo>
                      <a:pt x="51" y="7"/>
                      <a:pt x="44" y="14"/>
                      <a:pt x="44" y="14"/>
                    </a:cubicBezTo>
                    <a:lnTo>
                      <a:pt x="44" y="21"/>
                    </a:lnTo>
                    <a:lnTo>
                      <a:pt x="58" y="0"/>
                    </a:lnTo>
                    <a:close/>
                    <a:moveTo>
                      <a:pt x="44" y="21"/>
                    </a:moveTo>
                    <a:lnTo>
                      <a:pt x="43" y="22"/>
                    </a:lnTo>
                    <a:lnTo>
                      <a:pt x="43" y="22"/>
                    </a:lnTo>
                    <a:cubicBezTo>
                      <a:pt x="44" y="22"/>
                      <a:pt x="44" y="21"/>
                      <a:pt x="44" y="21"/>
                    </a:cubicBezTo>
                    <a:lnTo>
                      <a:pt x="44" y="21"/>
                    </a:lnTo>
                    <a:close/>
                    <a:moveTo>
                      <a:pt x="43" y="22"/>
                    </a:moveTo>
                    <a:cubicBezTo>
                      <a:pt x="14" y="51"/>
                      <a:pt x="1" y="80"/>
                      <a:pt x="1" y="87"/>
                    </a:cubicBezTo>
                    <a:lnTo>
                      <a:pt x="29" y="44"/>
                    </a:lnTo>
                    <a:lnTo>
                      <a:pt x="43" y="22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72"/>
              <p:cNvSpPr/>
              <p:nvPr/>
            </p:nvSpPr>
            <p:spPr>
              <a:xfrm>
                <a:off x="8012980" y="2578468"/>
                <a:ext cx="31793" cy="3888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159" extrusionOk="0">
                    <a:moveTo>
                      <a:pt x="59" y="0"/>
                    </a:moveTo>
                    <a:cubicBezTo>
                      <a:pt x="30" y="7"/>
                      <a:pt x="0" y="43"/>
                      <a:pt x="9" y="87"/>
                    </a:cubicBezTo>
                    <a:cubicBezTo>
                      <a:pt x="9" y="130"/>
                      <a:pt x="43" y="159"/>
                      <a:pt x="73" y="159"/>
                    </a:cubicBezTo>
                    <a:cubicBezTo>
                      <a:pt x="109" y="159"/>
                      <a:pt x="130" y="116"/>
                      <a:pt x="130" y="73"/>
                    </a:cubicBezTo>
                    <a:cubicBezTo>
                      <a:pt x="123" y="30"/>
                      <a:pt x="95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72"/>
              <p:cNvSpPr/>
              <p:nvPr/>
            </p:nvSpPr>
            <p:spPr>
              <a:xfrm>
                <a:off x="7895102" y="2590696"/>
                <a:ext cx="25190" cy="3521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44" extrusionOk="0">
                    <a:moveTo>
                      <a:pt x="44" y="0"/>
                    </a:moveTo>
                    <a:cubicBezTo>
                      <a:pt x="44" y="0"/>
                      <a:pt x="37" y="0"/>
                      <a:pt x="37" y="7"/>
                    </a:cubicBezTo>
                    <a:cubicBezTo>
                      <a:pt x="23" y="7"/>
                      <a:pt x="17" y="14"/>
                      <a:pt x="8" y="30"/>
                    </a:cubicBezTo>
                    <a:cubicBezTo>
                      <a:pt x="1" y="43"/>
                      <a:pt x="1" y="57"/>
                      <a:pt x="1" y="80"/>
                    </a:cubicBezTo>
                    <a:cubicBezTo>
                      <a:pt x="1" y="116"/>
                      <a:pt x="30" y="143"/>
                      <a:pt x="51" y="143"/>
                    </a:cubicBezTo>
                    <a:cubicBezTo>
                      <a:pt x="80" y="137"/>
                      <a:pt x="103" y="109"/>
                      <a:pt x="103" y="66"/>
                    </a:cubicBezTo>
                    <a:cubicBezTo>
                      <a:pt x="94" y="30"/>
                      <a:pt x="73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72"/>
              <p:cNvSpPr/>
              <p:nvPr/>
            </p:nvSpPr>
            <p:spPr>
              <a:xfrm>
                <a:off x="7937411" y="2661129"/>
                <a:ext cx="12473" cy="22989"/>
              </a:xfrm>
              <a:custGeom>
                <a:avLst/>
                <a:gdLst/>
                <a:ahLst/>
                <a:cxnLst/>
                <a:rect l="l" t="t" r="r" b="b"/>
                <a:pathLst>
                  <a:path w="51" h="94" extrusionOk="0">
                    <a:moveTo>
                      <a:pt x="23" y="0"/>
                    </a:moveTo>
                    <a:lnTo>
                      <a:pt x="23" y="0"/>
                    </a:lnTo>
                    <a:cubicBezTo>
                      <a:pt x="1" y="71"/>
                      <a:pt x="51" y="94"/>
                      <a:pt x="51" y="94"/>
                    </a:cubicBezTo>
                    <a:lnTo>
                      <a:pt x="2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72"/>
              <p:cNvSpPr/>
              <p:nvPr/>
            </p:nvSpPr>
            <p:spPr>
              <a:xfrm>
                <a:off x="7949639" y="2717133"/>
                <a:ext cx="61874" cy="15407"/>
              </a:xfrm>
              <a:custGeom>
                <a:avLst/>
                <a:gdLst/>
                <a:ahLst/>
                <a:cxnLst/>
                <a:rect l="l" t="t" r="r" b="b"/>
                <a:pathLst>
                  <a:path w="253" h="63" extrusionOk="0">
                    <a:moveTo>
                      <a:pt x="252" y="1"/>
                    </a:moveTo>
                    <a:lnTo>
                      <a:pt x="1" y="58"/>
                    </a:lnTo>
                    <a:cubicBezTo>
                      <a:pt x="1" y="58"/>
                      <a:pt x="22" y="63"/>
                      <a:pt x="55" y="63"/>
                    </a:cubicBezTo>
                    <a:cubicBezTo>
                      <a:pt x="104" y="63"/>
                      <a:pt x="179" y="52"/>
                      <a:pt x="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72"/>
              <p:cNvSpPr/>
              <p:nvPr/>
            </p:nvSpPr>
            <p:spPr>
              <a:xfrm>
                <a:off x="8000752" y="2544963"/>
                <a:ext cx="52826" cy="709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29" extrusionOk="0">
                    <a:moveTo>
                      <a:pt x="159" y="1"/>
                    </a:moveTo>
                    <a:cubicBezTo>
                      <a:pt x="50" y="1"/>
                      <a:pt x="0" y="29"/>
                      <a:pt x="0" y="29"/>
                    </a:cubicBezTo>
                    <a:lnTo>
                      <a:pt x="188" y="15"/>
                    </a:lnTo>
                    <a:lnTo>
                      <a:pt x="216" y="8"/>
                    </a:lnTo>
                    <a:cubicBezTo>
                      <a:pt x="195" y="8"/>
                      <a:pt x="180" y="8"/>
                      <a:pt x="1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72"/>
              <p:cNvSpPr/>
              <p:nvPr/>
            </p:nvSpPr>
            <p:spPr>
              <a:xfrm>
                <a:off x="7891923" y="2551811"/>
                <a:ext cx="22989" cy="4158"/>
              </a:xfrm>
              <a:custGeom>
                <a:avLst/>
                <a:gdLst/>
                <a:ahLst/>
                <a:cxnLst/>
                <a:rect l="l" t="t" r="r" b="b"/>
                <a:pathLst>
                  <a:path w="94" h="17" extrusionOk="0">
                    <a:moveTo>
                      <a:pt x="0" y="1"/>
                    </a:moveTo>
                    <a:lnTo>
                      <a:pt x="50" y="9"/>
                    </a:lnTo>
                    <a:lnTo>
                      <a:pt x="93" y="16"/>
                    </a:lnTo>
                    <a:cubicBezTo>
                      <a:pt x="86" y="9"/>
                      <a:pt x="73" y="9"/>
                      <a:pt x="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72"/>
              <p:cNvSpPr/>
              <p:nvPr/>
            </p:nvSpPr>
            <p:spPr>
              <a:xfrm>
                <a:off x="7888499" y="2460590"/>
                <a:ext cx="3668" cy="366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0" y="1"/>
                    </a:moveTo>
                    <a:cubicBezTo>
                      <a:pt x="0" y="1"/>
                      <a:pt x="7" y="8"/>
                      <a:pt x="7" y="15"/>
                    </a:cubicBezTo>
                    <a:lnTo>
                      <a:pt x="7" y="8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72"/>
              <p:cNvSpPr/>
              <p:nvPr/>
            </p:nvSpPr>
            <p:spPr>
              <a:xfrm>
                <a:off x="7995617" y="2792703"/>
                <a:ext cx="211302" cy="218394"/>
              </a:xfrm>
              <a:custGeom>
                <a:avLst/>
                <a:gdLst/>
                <a:ahLst/>
                <a:cxnLst/>
                <a:rect l="l" t="t" r="r" b="b"/>
                <a:pathLst>
                  <a:path w="864" h="893" extrusionOk="0">
                    <a:moveTo>
                      <a:pt x="727" y="1"/>
                    </a:moveTo>
                    <a:lnTo>
                      <a:pt x="366" y="266"/>
                    </a:lnTo>
                    <a:lnTo>
                      <a:pt x="1" y="534"/>
                    </a:lnTo>
                    <a:lnTo>
                      <a:pt x="187" y="691"/>
                    </a:lnTo>
                    <a:lnTo>
                      <a:pt x="425" y="892"/>
                    </a:lnTo>
                    <a:lnTo>
                      <a:pt x="568" y="691"/>
                    </a:lnTo>
                    <a:lnTo>
                      <a:pt x="863" y="275"/>
                    </a:lnTo>
                    <a:lnTo>
                      <a:pt x="727" y="8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72"/>
              <p:cNvSpPr/>
              <p:nvPr/>
            </p:nvSpPr>
            <p:spPr>
              <a:xfrm>
                <a:off x="7912955" y="2815447"/>
                <a:ext cx="89754" cy="142824"/>
              </a:xfrm>
              <a:custGeom>
                <a:avLst/>
                <a:gdLst/>
                <a:ahLst/>
                <a:cxnLst/>
                <a:rect l="l" t="t" r="r" b="b"/>
                <a:pathLst>
                  <a:path w="367" h="584" extrusionOk="0">
                    <a:moveTo>
                      <a:pt x="366" y="1"/>
                    </a:moveTo>
                    <a:lnTo>
                      <a:pt x="194" y="146"/>
                    </a:lnTo>
                    <a:lnTo>
                      <a:pt x="173" y="196"/>
                    </a:lnTo>
                    <a:lnTo>
                      <a:pt x="0" y="570"/>
                    </a:lnTo>
                    <a:cubicBezTo>
                      <a:pt x="0" y="577"/>
                      <a:pt x="7" y="577"/>
                      <a:pt x="14" y="584"/>
                    </a:cubicBezTo>
                    <a:lnTo>
                      <a:pt x="339" y="441"/>
                    </a:lnTo>
                    <a:lnTo>
                      <a:pt x="345" y="311"/>
                    </a:lnTo>
                    <a:lnTo>
                      <a:pt x="359" y="159"/>
                    </a:lnTo>
                    <a:lnTo>
                      <a:pt x="36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72"/>
              <p:cNvSpPr/>
              <p:nvPr/>
            </p:nvSpPr>
            <p:spPr>
              <a:xfrm>
                <a:off x="7909531" y="2954846"/>
                <a:ext cx="7092" cy="6848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14" y="0"/>
                    </a:moveTo>
                    <a:lnTo>
                      <a:pt x="1" y="28"/>
                    </a:lnTo>
                    <a:lnTo>
                      <a:pt x="1" y="28"/>
                    </a:lnTo>
                    <a:lnTo>
                      <a:pt x="28" y="14"/>
                    </a:lnTo>
                    <a:cubicBezTo>
                      <a:pt x="21" y="7"/>
                      <a:pt x="14" y="7"/>
                      <a:pt x="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72"/>
              <p:cNvSpPr/>
              <p:nvPr/>
            </p:nvSpPr>
            <p:spPr>
              <a:xfrm>
                <a:off x="7832006" y="3355436"/>
                <a:ext cx="188313" cy="101983"/>
              </a:xfrm>
              <a:custGeom>
                <a:avLst/>
                <a:gdLst/>
                <a:ahLst/>
                <a:cxnLst/>
                <a:rect l="l" t="t" r="r" b="b"/>
                <a:pathLst>
                  <a:path w="770" h="417" extrusionOk="0">
                    <a:moveTo>
                      <a:pt x="713" y="1"/>
                    </a:moveTo>
                    <a:lnTo>
                      <a:pt x="266" y="79"/>
                    </a:lnTo>
                    <a:lnTo>
                      <a:pt x="259" y="79"/>
                    </a:lnTo>
                    <a:lnTo>
                      <a:pt x="0" y="130"/>
                    </a:lnTo>
                    <a:lnTo>
                      <a:pt x="0" y="317"/>
                    </a:lnTo>
                    <a:lnTo>
                      <a:pt x="36" y="317"/>
                    </a:lnTo>
                    <a:lnTo>
                      <a:pt x="202" y="330"/>
                    </a:lnTo>
                    <a:lnTo>
                      <a:pt x="216" y="330"/>
                    </a:lnTo>
                    <a:lnTo>
                      <a:pt x="447" y="353"/>
                    </a:lnTo>
                    <a:lnTo>
                      <a:pt x="547" y="417"/>
                    </a:lnTo>
                    <a:lnTo>
                      <a:pt x="770" y="417"/>
                    </a:lnTo>
                    <a:lnTo>
                      <a:pt x="756" y="251"/>
                    </a:lnTo>
                    <a:lnTo>
                      <a:pt x="740" y="251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72"/>
              <p:cNvSpPr/>
              <p:nvPr/>
            </p:nvSpPr>
            <p:spPr>
              <a:xfrm>
                <a:off x="7638803" y="3353480"/>
                <a:ext cx="193449" cy="79483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25" extrusionOk="0">
                    <a:moveTo>
                      <a:pt x="288" y="0"/>
                    </a:moveTo>
                    <a:cubicBezTo>
                      <a:pt x="273" y="0"/>
                      <a:pt x="202" y="37"/>
                      <a:pt x="159" y="66"/>
                    </a:cubicBezTo>
                    <a:cubicBezTo>
                      <a:pt x="136" y="80"/>
                      <a:pt x="64" y="173"/>
                      <a:pt x="0" y="259"/>
                    </a:cubicBezTo>
                    <a:lnTo>
                      <a:pt x="554" y="302"/>
                    </a:lnTo>
                    <a:lnTo>
                      <a:pt x="561" y="302"/>
                    </a:lnTo>
                    <a:lnTo>
                      <a:pt x="790" y="325"/>
                    </a:lnTo>
                    <a:lnTo>
                      <a:pt x="790" y="138"/>
                    </a:lnTo>
                    <a:cubicBezTo>
                      <a:pt x="747" y="123"/>
                      <a:pt x="676" y="102"/>
                      <a:pt x="597" y="80"/>
                    </a:cubicBezTo>
                    <a:cubicBezTo>
                      <a:pt x="590" y="80"/>
                      <a:pt x="581" y="80"/>
                      <a:pt x="575" y="73"/>
                    </a:cubicBezTo>
                    <a:cubicBezTo>
                      <a:pt x="438" y="37"/>
                      <a:pt x="295" y="0"/>
                      <a:pt x="288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72"/>
              <p:cNvSpPr/>
              <p:nvPr/>
            </p:nvSpPr>
            <p:spPr>
              <a:xfrm>
                <a:off x="7779181" y="2859712"/>
                <a:ext cx="596488" cy="597711"/>
              </a:xfrm>
              <a:custGeom>
                <a:avLst/>
                <a:gdLst/>
                <a:ahLst/>
                <a:cxnLst/>
                <a:rect l="l" t="t" r="r" b="b"/>
                <a:pathLst>
                  <a:path w="2439" h="2444" extrusionOk="0">
                    <a:moveTo>
                      <a:pt x="1748" y="1"/>
                    </a:moveTo>
                    <a:lnTo>
                      <a:pt x="1453" y="417"/>
                    </a:lnTo>
                    <a:lnTo>
                      <a:pt x="1310" y="618"/>
                    </a:lnTo>
                    <a:lnTo>
                      <a:pt x="1072" y="417"/>
                    </a:lnTo>
                    <a:lnTo>
                      <a:pt x="886" y="260"/>
                    </a:lnTo>
                    <a:lnTo>
                      <a:pt x="561" y="403"/>
                    </a:lnTo>
                    <a:lnTo>
                      <a:pt x="534" y="417"/>
                    </a:lnTo>
                    <a:lnTo>
                      <a:pt x="534" y="417"/>
                    </a:lnTo>
                    <a:lnTo>
                      <a:pt x="547" y="389"/>
                    </a:lnTo>
                    <a:lnTo>
                      <a:pt x="720" y="15"/>
                    </a:lnTo>
                    <a:lnTo>
                      <a:pt x="720" y="15"/>
                    </a:lnTo>
                    <a:cubicBezTo>
                      <a:pt x="648" y="72"/>
                      <a:pt x="511" y="194"/>
                      <a:pt x="461" y="237"/>
                    </a:cubicBezTo>
                    <a:cubicBezTo>
                      <a:pt x="454" y="244"/>
                      <a:pt x="447" y="251"/>
                      <a:pt x="447" y="260"/>
                    </a:cubicBezTo>
                    <a:lnTo>
                      <a:pt x="439" y="260"/>
                    </a:lnTo>
                    <a:cubicBezTo>
                      <a:pt x="368" y="337"/>
                      <a:pt x="266" y="568"/>
                      <a:pt x="189" y="805"/>
                    </a:cubicBezTo>
                    <a:cubicBezTo>
                      <a:pt x="94" y="1086"/>
                      <a:pt x="30" y="1617"/>
                      <a:pt x="1" y="2092"/>
                    </a:cubicBezTo>
                    <a:cubicBezTo>
                      <a:pt x="7" y="2099"/>
                      <a:pt x="16" y="2099"/>
                      <a:pt x="23" y="2099"/>
                    </a:cubicBezTo>
                    <a:cubicBezTo>
                      <a:pt x="102" y="2121"/>
                      <a:pt x="173" y="2142"/>
                      <a:pt x="216" y="2157"/>
                    </a:cubicBezTo>
                    <a:lnTo>
                      <a:pt x="475" y="2106"/>
                    </a:lnTo>
                    <a:lnTo>
                      <a:pt x="482" y="2106"/>
                    </a:lnTo>
                    <a:lnTo>
                      <a:pt x="929" y="2028"/>
                    </a:lnTo>
                    <a:lnTo>
                      <a:pt x="913" y="1833"/>
                    </a:lnTo>
                    <a:lnTo>
                      <a:pt x="936" y="1833"/>
                    </a:lnTo>
                    <a:lnTo>
                      <a:pt x="922" y="1717"/>
                    </a:lnTo>
                    <a:lnTo>
                      <a:pt x="856" y="1717"/>
                    </a:lnTo>
                    <a:lnTo>
                      <a:pt x="856" y="1524"/>
                    </a:lnTo>
                    <a:lnTo>
                      <a:pt x="942" y="1524"/>
                    </a:lnTo>
                    <a:lnTo>
                      <a:pt x="979" y="1388"/>
                    </a:lnTo>
                    <a:lnTo>
                      <a:pt x="1560" y="1388"/>
                    </a:lnTo>
                    <a:lnTo>
                      <a:pt x="1560" y="1395"/>
                    </a:lnTo>
                    <a:lnTo>
                      <a:pt x="1596" y="1524"/>
                    </a:lnTo>
                    <a:lnTo>
                      <a:pt x="1683" y="1524"/>
                    </a:lnTo>
                    <a:lnTo>
                      <a:pt x="1683" y="1717"/>
                    </a:lnTo>
                    <a:lnTo>
                      <a:pt x="1619" y="1717"/>
                    </a:lnTo>
                    <a:lnTo>
                      <a:pt x="1612" y="1833"/>
                    </a:lnTo>
                    <a:lnTo>
                      <a:pt x="1626" y="1833"/>
                    </a:lnTo>
                    <a:lnTo>
                      <a:pt x="1589" y="2278"/>
                    </a:lnTo>
                    <a:lnTo>
                      <a:pt x="1569" y="2278"/>
                    </a:lnTo>
                    <a:lnTo>
                      <a:pt x="1560" y="2444"/>
                    </a:lnTo>
                    <a:lnTo>
                      <a:pt x="2057" y="2444"/>
                    </a:lnTo>
                    <a:cubicBezTo>
                      <a:pt x="2093" y="2444"/>
                      <a:pt x="2157" y="2401"/>
                      <a:pt x="2164" y="2350"/>
                    </a:cubicBezTo>
                    <a:cubicBezTo>
                      <a:pt x="2179" y="2300"/>
                      <a:pt x="2423" y="870"/>
                      <a:pt x="2431" y="734"/>
                    </a:cubicBezTo>
                    <a:cubicBezTo>
                      <a:pt x="2438" y="575"/>
                      <a:pt x="2423" y="482"/>
                      <a:pt x="2388" y="417"/>
                    </a:cubicBezTo>
                    <a:lnTo>
                      <a:pt x="2380" y="417"/>
                    </a:lnTo>
                    <a:cubicBezTo>
                      <a:pt x="2373" y="403"/>
                      <a:pt x="2366" y="396"/>
                      <a:pt x="2366" y="389"/>
                    </a:cubicBezTo>
                    <a:cubicBezTo>
                      <a:pt x="2345" y="360"/>
                      <a:pt x="2323" y="337"/>
                      <a:pt x="2293" y="317"/>
                    </a:cubicBezTo>
                    <a:cubicBezTo>
                      <a:pt x="2186" y="260"/>
                      <a:pt x="1748" y="1"/>
                      <a:pt x="17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72"/>
              <p:cNvSpPr/>
              <p:nvPr/>
            </p:nvSpPr>
            <p:spPr>
              <a:xfrm>
                <a:off x="8016649" y="3416821"/>
                <a:ext cx="146248" cy="40597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66" extrusionOk="0">
                    <a:moveTo>
                      <a:pt x="1" y="0"/>
                    </a:moveTo>
                    <a:lnTo>
                      <a:pt x="15" y="166"/>
                    </a:lnTo>
                    <a:lnTo>
                      <a:pt x="589" y="166"/>
                    </a:ln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72"/>
              <p:cNvSpPr/>
              <p:nvPr/>
            </p:nvSpPr>
            <p:spPr>
              <a:xfrm>
                <a:off x="8357565" y="2952645"/>
                <a:ext cx="5870" cy="9049"/>
              </a:xfrm>
              <a:custGeom>
                <a:avLst/>
                <a:gdLst/>
                <a:ahLst/>
                <a:cxnLst/>
                <a:rect l="l" t="t" r="r" b="b"/>
                <a:pathLst>
                  <a:path w="24" h="37" extrusionOk="0">
                    <a:moveTo>
                      <a:pt x="1" y="0"/>
                    </a:moveTo>
                    <a:lnTo>
                      <a:pt x="1" y="9"/>
                    </a:lnTo>
                    <a:cubicBezTo>
                      <a:pt x="1" y="16"/>
                      <a:pt x="8" y="23"/>
                      <a:pt x="15" y="37"/>
                    </a:cubicBezTo>
                    <a:lnTo>
                      <a:pt x="23" y="37"/>
                    </a:lnTo>
                    <a:cubicBezTo>
                      <a:pt x="15" y="23"/>
                      <a:pt x="8" y="16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72"/>
              <p:cNvSpPr/>
              <p:nvPr/>
            </p:nvSpPr>
            <p:spPr>
              <a:xfrm>
                <a:off x="8357565" y="2952645"/>
                <a:ext cx="5870" cy="9049"/>
              </a:xfrm>
              <a:custGeom>
                <a:avLst/>
                <a:gdLst/>
                <a:ahLst/>
                <a:cxnLst/>
                <a:rect l="l" t="t" r="r" b="b"/>
                <a:pathLst>
                  <a:path w="24" h="37" fill="none" extrusionOk="0">
                    <a:moveTo>
                      <a:pt x="23" y="37"/>
                    </a:moveTo>
                    <a:cubicBezTo>
                      <a:pt x="15" y="23"/>
                      <a:pt x="8" y="16"/>
                      <a:pt x="1" y="0"/>
                    </a:cubicBez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72"/>
              <p:cNvSpPr/>
              <p:nvPr/>
            </p:nvSpPr>
            <p:spPr>
              <a:xfrm>
                <a:off x="7631467" y="3619317"/>
                <a:ext cx="337741" cy="126756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5183" extrusionOk="0">
                    <a:moveTo>
                      <a:pt x="1195" y="0"/>
                    </a:moveTo>
                    <a:lnTo>
                      <a:pt x="1188" y="35"/>
                    </a:lnTo>
                    <a:lnTo>
                      <a:pt x="1151" y="186"/>
                    </a:lnTo>
                    <a:lnTo>
                      <a:pt x="950" y="1049"/>
                    </a:lnTo>
                    <a:lnTo>
                      <a:pt x="886" y="1344"/>
                    </a:lnTo>
                    <a:lnTo>
                      <a:pt x="856" y="1458"/>
                    </a:lnTo>
                    <a:lnTo>
                      <a:pt x="856" y="1473"/>
                    </a:lnTo>
                    <a:lnTo>
                      <a:pt x="784" y="1775"/>
                    </a:lnTo>
                    <a:lnTo>
                      <a:pt x="1" y="5182"/>
                    </a:lnTo>
                    <a:lnTo>
                      <a:pt x="189" y="5182"/>
                    </a:lnTo>
                    <a:lnTo>
                      <a:pt x="972" y="1775"/>
                    </a:lnTo>
                    <a:lnTo>
                      <a:pt x="1043" y="1473"/>
                    </a:lnTo>
                    <a:lnTo>
                      <a:pt x="1043" y="1444"/>
                    </a:lnTo>
                    <a:lnTo>
                      <a:pt x="1072" y="1344"/>
                    </a:lnTo>
                    <a:lnTo>
                      <a:pt x="1151" y="977"/>
                    </a:lnTo>
                    <a:lnTo>
                      <a:pt x="1338" y="200"/>
                    </a:lnTo>
                    <a:lnTo>
                      <a:pt x="1374" y="35"/>
                    </a:ln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72"/>
              <p:cNvSpPr/>
              <p:nvPr/>
            </p:nvSpPr>
            <p:spPr>
              <a:xfrm>
                <a:off x="7923471" y="3617116"/>
                <a:ext cx="12473" cy="2446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" extrusionOk="0">
                    <a:moveTo>
                      <a:pt x="1" y="0"/>
                    </a:moveTo>
                    <a:lnTo>
                      <a:pt x="1" y="9"/>
                    </a:lnTo>
                    <a:lnTo>
                      <a:pt x="51" y="9"/>
                    </a:lnTo>
                    <a:cubicBezTo>
                      <a:pt x="30" y="9"/>
                      <a:pt x="14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72"/>
              <p:cNvSpPr/>
              <p:nvPr/>
            </p:nvSpPr>
            <p:spPr>
              <a:xfrm>
                <a:off x="7677444" y="3619317"/>
                <a:ext cx="381762" cy="1267567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5183" extrusionOk="0">
                    <a:moveTo>
                      <a:pt x="1193" y="0"/>
                    </a:moveTo>
                    <a:lnTo>
                      <a:pt x="1186" y="35"/>
                    </a:lnTo>
                    <a:lnTo>
                      <a:pt x="1150" y="200"/>
                    </a:lnTo>
                    <a:lnTo>
                      <a:pt x="963" y="977"/>
                    </a:lnTo>
                    <a:lnTo>
                      <a:pt x="884" y="1344"/>
                    </a:lnTo>
                    <a:lnTo>
                      <a:pt x="855" y="1444"/>
                    </a:lnTo>
                    <a:lnTo>
                      <a:pt x="855" y="1473"/>
                    </a:lnTo>
                    <a:lnTo>
                      <a:pt x="784" y="1775"/>
                    </a:lnTo>
                    <a:lnTo>
                      <a:pt x="1" y="5182"/>
                    </a:lnTo>
                    <a:lnTo>
                      <a:pt x="367" y="5182"/>
                    </a:lnTo>
                    <a:lnTo>
                      <a:pt x="439" y="4851"/>
                    </a:lnTo>
                    <a:lnTo>
                      <a:pt x="1150" y="1775"/>
                    </a:lnTo>
                    <a:lnTo>
                      <a:pt x="1186" y="1617"/>
                    </a:lnTo>
                    <a:lnTo>
                      <a:pt x="1222" y="1473"/>
                    </a:lnTo>
                    <a:lnTo>
                      <a:pt x="1236" y="1415"/>
                    </a:lnTo>
                    <a:lnTo>
                      <a:pt x="1252" y="1344"/>
                    </a:lnTo>
                    <a:lnTo>
                      <a:pt x="1365" y="840"/>
                    </a:lnTo>
                    <a:lnTo>
                      <a:pt x="1517" y="200"/>
                    </a:lnTo>
                    <a:lnTo>
                      <a:pt x="1553" y="35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72"/>
              <p:cNvSpPr/>
              <p:nvPr/>
            </p:nvSpPr>
            <p:spPr>
              <a:xfrm>
                <a:off x="8104446" y="3619317"/>
                <a:ext cx="337741" cy="126756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5183" extrusionOk="0">
                    <a:moveTo>
                      <a:pt x="1" y="0"/>
                    </a:moveTo>
                    <a:lnTo>
                      <a:pt x="8" y="35"/>
                    </a:lnTo>
                    <a:lnTo>
                      <a:pt x="37" y="157"/>
                    </a:lnTo>
                    <a:lnTo>
                      <a:pt x="44" y="186"/>
                    </a:lnTo>
                    <a:lnTo>
                      <a:pt x="259" y="1121"/>
                    </a:lnTo>
                    <a:lnTo>
                      <a:pt x="309" y="1344"/>
                    </a:lnTo>
                    <a:lnTo>
                      <a:pt x="339" y="1466"/>
                    </a:lnTo>
                    <a:lnTo>
                      <a:pt x="339" y="1473"/>
                    </a:lnTo>
                    <a:lnTo>
                      <a:pt x="411" y="1775"/>
                    </a:lnTo>
                    <a:lnTo>
                      <a:pt x="1194" y="5182"/>
                    </a:lnTo>
                    <a:lnTo>
                      <a:pt x="1381" y="5182"/>
                    </a:lnTo>
                    <a:lnTo>
                      <a:pt x="598" y="1775"/>
                    </a:lnTo>
                    <a:lnTo>
                      <a:pt x="525" y="1473"/>
                    </a:lnTo>
                    <a:lnTo>
                      <a:pt x="504" y="1380"/>
                    </a:lnTo>
                    <a:lnTo>
                      <a:pt x="497" y="1344"/>
                    </a:lnTo>
                    <a:lnTo>
                      <a:pt x="389" y="870"/>
                    </a:lnTo>
                    <a:lnTo>
                      <a:pt x="223" y="157"/>
                    </a:lnTo>
                    <a:lnTo>
                      <a:pt x="196" y="35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72"/>
              <p:cNvSpPr/>
              <p:nvPr/>
            </p:nvSpPr>
            <p:spPr>
              <a:xfrm>
                <a:off x="8149934" y="3619317"/>
                <a:ext cx="383963" cy="1267567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5183" extrusionOk="0">
                    <a:moveTo>
                      <a:pt x="1" y="0"/>
                    </a:moveTo>
                    <a:lnTo>
                      <a:pt x="10" y="35"/>
                    </a:lnTo>
                    <a:lnTo>
                      <a:pt x="37" y="157"/>
                    </a:lnTo>
                    <a:lnTo>
                      <a:pt x="203" y="870"/>
                    </a:lnTo>
                    <a:lnTo>
                      <a:pt x="311" y="1344"/>
                    </a:lnTo>
                    <a:lnTo>
                      <a:pt x="318" y="1380"/>
                    </a:lnTo>
                    <a:lnTo>
                      <a:pt x="339" y="1473"/>
                    </a:lnTo>
                    <a:lnTo>
                      <a:pt x="412" y="1775"/>
                    </a:lnTo>
                    <a:lnTo>
                      <a:pt x="1195" y="5182"/>
                    </a:lnTo>
                    <a:lnTo>
                      <a:pt x="1569" y="5182"/>
                    </a:lnTo>
                    <a:lnTo>
                      <a:pt x="700" y="1430"/>
                    </a:lnTo>
                    <a:lnTo>
                      <a:pt x="527" y="682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72"/>
              <p:cNvSpPr/>
              <p:nvPr/>
            </p:nvSpPr>
            <p:spPr>
              <a:xfrm>
                <a:off x="7839098" y="3531030"/>
                <a:ext cx="84619" cy="88532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62" extrusionOk="0">
                    <a:moveTo>
                      <a:pt x="1" y="1"/>
                    </a:moveTo>
                    <a:lnTo>
                      <a:pt x="1" y="232"/>
                    </a:lnTo>
                    <a:cubicBezTo>
                      <a:pt x="1" y="246"/>
                      <a:pt x="1" y="259"/>
                      <a:pt x="7" y="275"/>
                    </a:cubicBezTo>
                    <a:cubicBezTo>
                      <a:pt x="14" y="289"/>
                      <a:pt x="14" y="296"/>
                      <a:pt x="21" y="309"/>
                    </a:cubicBezTo>
                    <a:cubicBezTo>
                      <a:pt x="51" y="339"/>
                      <a:pt x="87" y="361"/>
                      <a:pt x="130" y="361"/>
                    </a:cubicBezTo>
                    <a:lnTo>
                      <a:pt x="346" y="361"/>
                    </a:lnTo>
                    <a:lnTo>
                      <a:pt x="346" y="352"/>
                    </a:lnTo>
                    <a:cubicBezTo>
                      <a:pt x="309" y="339"/>
                      <a:pt x="280" y="309"/>
                      <a:pt x="273" y="275"/>
                    </a:cubicBezTo>
                    <a:cubicBezTo>
                      <a:pt x="266" y="259"/>
                      <a:pt x="266" y="246"/>
                      <a:pt x="266" y="232"/>
                    </a:cubicBezTo>
                    <a:lnTo>
                      <a:pt x="26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72"/>
              <p:cNvSpPr/>
              <p:nvPr/>
            </p:nvSpPr>
            <p:spPr>
              <a:xfrm>
                <a:off x="7923471" y="3617116"/>
                <a:ext cx="12473" cy="2446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" extrusionOk="0">
                    <a:moveTo>
                      <a:pt x="1" y="0"/>
                    </a:moveTo>
                    <a:lnTo>
                      <a:pt x="1" y="9"/>
                    </a:lnTo>
                    <a:lnTo>
                      <a:pt x="51" y="9"/>
                    </a:lnTo>
                    <a:cubicBezTo>
                      <a:pt x="30" y="9"/>
                      <a:pt x="14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72"/>
              <p:cNvSpPr/>
              <p:nvPr/>
            </p:nvSpPr>
            <p:spPr>
              <a:xfrm>
                <a:off x="7904151" y="3531030"/>
                <a:ext cx="388854" cy="88532"/>
              </a:xfrm>
              <a:custGeom>
                <a:avLst/>
                <a:gdLst/>
                <a:ahLst/>
                <a:cxnLst/>
                <a:rect l="l" t="t" r="r" b="b"/>
                <a:pathLst>
                  <a:path w="1590" h="362" extrusionOk="0">
                    <a:moveTo>
                      <a:pt x="0" y="1"/>
                    </a:moveTo>
                    <a:lnTo>
                      <a:pt x="0" y="232"/>
                    </a:lnTo>
                    <a:cubicBezTo>
                      <a:pt x="0" y="246"/>
                      <a:pt x="0" y="259"/>
                      <a:pt x="7" y="275"/>
                    </a:cubicBezTo>
                    <a:cubicBezTo>
                      <a:pt x="14" y="309"/>
                      <a:pt x="43" y="339"/>
                      <a:pt x="80" y="352"/>
                    </a:cubicBezTo>
                    <a:cubicBezTo>
                      <a:pt x="93" y="361"/>
                      <a:pt x="109" y="361"/>
                      <a:pt x="130" y="361"/>
                    </a:cubicBezTo>
                    <a:lnTo>
                      <a:pt x="1460" y="361"/>
                    </a:lnTo>
                    <a:cubicBezTo>
                      <a:pt x="1532" y="361"/>
                      <a:pt x="1589" y="302"/>
                      <a:pt x="1589" y="232"/>
                    </a:cubicBezTo>
                    <a:lnTo>
                      <a:pt x="158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72"/>
              <p:cNvSpPr/>
              <p:nvPr/>
            </p:nvSpPr>
            <p:spPr>
              <a:xfrm>
                <a:off x="6278071" y="3457173"/>
                <a:ext cx="1311589" cy="74102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303" extrusionOk="0">
                    <a:moveTo>
                      <a:pt x="1" y="1"/>
                    </a:moveTo>
                    <a:lnTo>
                      <a:pt x="1" y="303"/>
                    </a:lnTo>
                    <a:lnTo>
                      <a:pt x="5362" y="303"/>
                    </a:lnTo>
                    <a:lnTo>
                      <a:pt x="536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72"/>
              <p:cNvSpPr/>
              <p:nvPr/>
            </p:nvSpPr>
            <p:spPr>
              <a:xfrm>
                <a:off x="7589402" y="3457173"/>
                <a:ext cx="1086591" cy="74102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303" extrusionOk="0">
                    <a:moveTo>
                      <a:pt x="0" y="1"/>
                    </a:moveTo>
                    <a:lnTo>
                      <a:pt x="0" y="303"/>
                    </a:lnTo>
                    <a:lnTo>
                      <a:pt x="4442" y="303"/>
                    </a:lnTo>
                    <a:lnTo>
                      <a:pt x="444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72"/>
              <p:cNvSpPr/>
              <p:nvPr/>
            </p:nvSpPr>
            <p:spPr>
              <a:xfrm>
                <a:off x="7126939" y="3416821"/>
                <a:ext cx="503065" cy="40597"/>
              </a:xfrm>
              <a:custGeom>
                <a:avLst/>
                <a:gdLst/>
                <a:ahLst/>
                <a:cxnLst/>
                <a:rect l="l" t="t" r="r" b="b"/>
                <a:pathLst>
                  <a:path w="2057" h="166" extrusionOk="0">
                    <a:moveTo>
                      <a:pt x="1" y="0"/>
                    </a:moveTo>
                    <a:lnTo>
                      <a:pt x="123" y="166"/>
                    </a:lnTo>
                    <a:lnTo>
                      <a:pt x="2057" y="166"/>
                    </a:lnTo>
                    <a:lnTo>
                      <a:pt x="205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72"/>
              <p:cNvSpPr/>
              <p:nvPr/>
            </p:nvSpPr>
            <p:spPr>
              <a:xfrm>
                <a:off x="7629755" y="3416821"/>
                <a:ext cx="336273" cy="40597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66" extrusionOk="0">
                    <a:moveTo>
                      <a:pt x="1" y="0"/>
                    </a:moveTo>
                    <a:lnTo>
                      <a:pt x="1" y="166"/>
                    </a:lnTo>
                    <a:lnTo>
                      <a:pt x="1374" y="166"/>
                    </a:lnTo>
                    <a:lnTo>
                      <a:pt x="1274" y="102"/>
                    </a:lnTo>
                    <a:lnTo>
                      <a:pt x="1043" y="79"/>
                    </a:lnTo>
                    <a:lnTo>
                      <a:pt x="1029" y="79"/>
                    </a:lnTo>
                    <a:lnTo>
                      <a:pt x="863" y="66"/>
                    </a:lnTo>
                    <a:lnTo>
                      <a:pt x="827" y="66"/>
                    </a:lnTo>
                    <a:lnTo>
                      <a:pt x="598" y="43"/>
                    </a:lnTo>
                    <a:lnTo>
                      <a:pt x="591" y="43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72"/>
              <p:cNvSpPr/>
              <p:nvPr/>
            </p:nvSpPr>
            <p:spPr>
              <a:xfrm>
                <a:off x="6838848" y="2815447"/>
                <a:ext cx="140623" cy="104184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6" extrusionOk="0">
                    <a:moveTo>
                      <a:pt x="123" y="1"/>
                    </a:moveTo>
                    <a:cubicBezTo>
                      <a:pt x="50" y="1"/>
                      <a:pt x="0" y="59"/>
                      <a:pt x="23" y="139"/>
                    </a:cubicBezTo>
                    <a:cubicBezTo>
                      <a:pt x="30" y="173"/>
                      <a:pt x="57" y="260"/>
                      <a:pt x="273" y="375"/>
                    </a:cubicBezTo>
                    <a:lnTo>
                      <a:pt x="359" y="425"/>
                    </a:lnTo>
                    <a:lnTo>
                      <a:pt x="425" y="375"/>
                    </a:lnTo>
                    <a:cubicBezTo>
                      <a:pt x="575" y="260"/>
                      <a:pt x="554" y="173"/>
                      <a:pt x="547" y="139"/>
                    </a:cubicBezTo>
                    <a:cubicBezTo>
                      <a:pt x="525" y="59"/>
                      <a:pt x="438" y="1"/>
                      <a:pt x="359" y="1"/>
                    </a:cubicBezTo>
                    <a:cubicBezTo>
                      <a:pt x="316" y="1"/>
                      <a:pt x="281" y="23"/>
                      <a:pt x="259" y="59"/>
                    </a:cubicBezTo>
                    <a:cubicBezTo>
                      <a:pt x="223" y="23"/>
                      <a:pt x="173" y="1"/>
                      <a:pt x="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72"/>
              <p:cNvSpPr/>
              <p:nvPr/>
            </p:nvSpPr>
            <p:spPr>
              <a:xfrm>
                <a:off x="7337995" y="2610016"/>
                <a:ext cx="176085" cy="655917"/>
              </a:xfrm>
              <a:custGeom>
                <a:avLst/>
                <a:gdLst/>
                <a:ahLst/>
                <a:cxnLst/>
                <a:rect l="l" t="t" r="r" b="b"/>
                <a:pathLst>
                  <a:path w="720" h="2682" extrusionOk="0">
                    <a:moveTo>
                      <a:pt x="0" y="1"/>
                    </a:moveTo>
                    <a:cubicBezTo>
                      <a:pt x="66" y="1"/>
                      <a:pt x="129" y="51"/>
                      <a:pt x="138" y="116"/>
                    </a:cubicBezTo>
                    <a:lnTo>
                      <a:pt x="569" y="2566"/>
                    </a:lnTo>
                    <a:cubicBezTo>
                      <a:pt x="583" y="2625"/>
                      <a:pt x="540" y="2681"/>
                      <a:pt x="475" y="2681"/>
                    </a:cubicBezTo>
                    <a:lnTo>
                      <a:pt x="613" y="2681"/>
                    </a:lnTo>
                    <a:cubicBezTo>
                      <a:pt x="676" y="2681"/>
                      <a:pt x="719" y="2625"/>
                      <a:pt x="713" y="2566"/>
                    </a:cubicBezTo>
                    <a:lnTo>
                      <a:pt x="281" y="116"/>
                    </a:lnTo>
                    <a:cubicBezTo>
                      <a:pt x="268" y="51"/>
                      <a:pt x="209" y="1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72"/>
              <p:cNvSpPr/>
              <p:nvPr/>
            </p:nvSpPr>
            <p:spPr>
              <a:xfrm>
                <a:off x="6436302" y="2610016"/>
                <a:ext cx="1044526" cy="655917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682" extrusionOk="0">
                    <a:moveTo>
                      <a:pt x="2005" y="841"/>
                    </a:moveTo>
                    <a:cubicBezTo>
                      <a:pt x="2084" y="841"/>
                      <a:pt x="2171" y="899"/>
                      <a:pt x="2193" y="979"/>
                    </a:cubicBezTo>
                    <a:cubicBezTo>
                      <a:pt x="2200" y="1013"/>
                      <a:pt x="2221" y="1100"/>
                      <a:pt x="2071" y="1215"/>
                    </a:cubicBezTo>
                    <a:lnTo>
                      <a:pt x="2005" y="1265"/>
                    </a:lnTo>
                    <a:lnTo>
                      <a:pt x="1919" y="1215"/>
                    </a:lnTo>
                    <a:cubicBezTo>
                      <a:pt x="1703" y="1100"/>
                      <a:pt x="1676" y="1013"/>
                      <a:pt x="1669" y="979"/>
                    </a:cubicBezTo>
                    <a:cubicBezTo>
                      <a:pt x="1646" y="899"/>
                      <a:pt x="1696" y="841"/>
                      <a:pt x="1769" y="841"/>
                    </a:cubicBezTo>
                    <a:cubicBezTo>
                      <a:pt x="1819" y="841"/>
                      <a:pt x="1869" y="863"/>
                      <a:pt x="1905" y="899"/>
                    </a:cubicBezTo>
                    <a:cubicBezTo>
                      <a:pt x="1927" y="863"/>
                      <a:pt x="1962" y="841"/>
                      <a:pt x="2005" y="841"/>
                    </a:cubicBezTo>
                    <a:close/>
                    <a:moveTo>
                      <a:pt x="107" y="1"/>
                    </a:moveTo>
                    <a:cubicBezTo>
                      <a:pt x="44" y="1"/>
                      <a:pt x="1" y="51"/>
                      <a:pt x="14" y="116"/>
                    </a:cubicBezTo>
                    <a:lnTo>
                      <a:pt x="439" y="2566"/>
                    </a:lnTo>
                    <a:cubicBezTo>
                      <a:pt x="453" y="2625"/>
                      <a:pt x="518" y="2681"/>
                      <a:pt x="582" y="2681"/>
                    </a:cubicBezTo>
                    <a:lnTo>
                      <a:pt x="1301" y="2681"/>
                    </a:lnTo>
                    <a:cubicBezTo>
                      <a:pt x="1331" y="2445"/>
                      <a:pt x="1374" y="2171"/>
                      <a:pt x="1410" y="1962"/>
                    </a:cubicBezTo>
                    <a:cubicBezTo>
                      <a:pt x="1467" y="1683"/>
                      <a:pt x="1689" y="1639"/>
                      <a:pt x="1689" y="1639"/>
                    </a:cubicBezTo>
                    <a:lnTo>
                      <a:pt x="2466" y="1639"/>
                    </a:lnTo>
                    <a:lnTo>
                      <a:pt x="2495" y="1805"/>
                    </a:lnTo>
                    <a:cubicBezTo>
                      <a:pt x="2495" y="1805"/>
                      <a:pt x="2373" y="1812"/>
                      <a:pt x="2329" y="2048"/>
                    </a:cubicBezTo>
                    <a:cubicBezTo>
                      <a:pt x="2286" y="2236"/>
                      <a:pt x="2257" y="2473"/>
                      <a:pt x="2229" y="2681"/>
                    </a:cubicBezTo>
                    <a:lnTo>
                      <a:pt x="4162" y="2681"/>
                    </a:lnTo>
                    <a:cubicBezTo>
                      <a:pt x="4227" y="2681"/>
                      <a:pt x="4270" y="2625"/>
                      <a:pt x="4256" y="2566"/>
                    </a:cubicBezTo>
                    <a:lnTo>
                      <a:pt x="3825" y="116"/>
                    </a:lnTo>
                    <a:cubicBezTo>
                      <a:pt x="3816" y="51"/>
                      <a:pt x="3753" y="1"/>
                      <a:pt x="36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72"/>
              <p:cNvSpPr/>
              <p:nvPr/>
            </p:nvSpPr>
            <p:spPr>
              <a:xfrm>
                <a:off x="6838848" y="2815447"/>
                <a:ext cx="140623" cy="104184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6" extrusionOk="0">
                    <a:moveTo>
                      <a:pt x="123" y="1"/>
                    </a:moveTo>
                    <a:cubicBezTo>
                      <a:pt x="50" y="1"/>
                      <a:pt x="0" y="59"/>
                      <a:pt x="23" y="139"/>
                    </a:cubicBezTo>
                    <a:cubicBezTo>
                      <a:pt x="30" y="173"/>
                      <a:pt x="57" y="260"/>
                      <a:pt x="273" y="375"/>
                    </a:cubicBezTo>
                    <a:lnTo>
                      <a:pt x="359" y="425"/>
                    </a:lnTo>
                    <a:lnTo>
                      <a:pt x="425" y="375"/>
                    </a:lnTo>
                    <a:cubicBezTo>
                      <a:pt x="575" y="260"/>
                      <a:pt x="554" y="173"/>
                      <a:pt x="547" y="139"/>
                    </a:cubicBezTo>
                    <a:cubicBezTo>
                      <a:pt x="525" y="59"/>
                      <a:pt x="438" y="1"/>
                      <a:pt x="359" y="1"/>
                    </a:cubicBezTo>
                    <a:cubicBezTo>
                      <a:pt x="316" y="1"/>
                      <a:pt x="281" y="23"/>
                      <a:pt x="259" y="59"/>
                    </a:cubicBezTo>
                    <a:cubicBezTo>
                      <a:pt x="223" y="23"/>
                      <a:pt x="173" y="1"/>
                      <a:pt x="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72"/>
              <p:cNvSpPr/>
              <p:nvPr/>
            </p:nvSpPr>
            <p:spPr>
              <a:xfrm>
                <a:off x="6728306" y="3010850"/>
                <a:ext cx="309372" cy="446571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826" extrusionOk="0">
                    <a:moveTo>
                      <a:pt x="495" y="0"/>
                    </a:moveTo>
                    <a:cubicBezTo>
                      <a:pt x="495" y="0"/>
                      <a:pt x="273" y="44"/>
                      <a:pt x="216" y="323"/>
                    </a:cubicBezTo>
                    <a:cubicBezTo>
                      <a:pt x="180" y="532"/>
                      <a:pt x="137" y="806"/>
                      <a:pt x="107" y="1042"/>
                    </a:cubicBezTo>
                    <a:cubicBezTo>
                      <a:pt x="71" y="1315"/>
                      <a:pt x="43" y="1553"/>
                      <a:pt x="28" y="1617"/>
                    </a:cubicBezTo>
                    <a:cubicBezTo>
                      <a:pt x="0" y="1739"/>
                      <a:pt x="57" y="1826"/>
                      <a:pt x="230" y="1826"/>
                    </a:cubicBezTo>
                    <a:lnTo>
                      <a:pt x="1006" y="1826"/>
                    </a:lnTo>
                    <a:cubicBezTo>
                      <a:pt x="834" y="1826"/>
                      <a:pt x="784" y="1739"/>
                      <a:pt x="804" y="1617"/>
                    </a:cubicBezTo>
                    <a:cubicBezTo>
                      <a:pt x="820" y="1553"/>
                      <a:pt x="847" y="1315"/>
                      <a:pt x="884" y="1042"/>
                    </a:cubicBezTo>
                    <a:cubicBezTo>
                      <a:pt x="913" y="806"/>
                      <a:pt x="956" y="532"/>
                      <a:pt x="999" y="323"/>
                    </a:cubicBezTo>
                    <a:cubicBezTo>
                      <a:pt x="1049" y="73"/>
                      <a:pt x="1222" y="14"/>
                      <a:pt x="1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72"/>
              <p:cNvSpPr/>
              <p:nvPr/>
            </p:nvSpPr>
            <p:spPr>
              <a:xfrm>
                <a:off x="6919797" y="3010850"/>
                <a:ext cx="237470" cy="446571"/>
              </a:xfrm>
              <a:custGeom>
                <a:avLst/>
                <a:gdLst/>
                <a:ahLst/>
                <a:cxnLst/>
                <a:rect l="l" t="t" r="r" b="b"/>
                <a:pathLst>
                  <a:path w="971" h="1826" extrusionOk="0">
                    <a:moveTo>
                      <a:pt x="482" y="0"/>
                    </a:moveTo>
                    <a:cubicBezTo>
                      <a:pt x="439" y="14"/>
                      <a:pt x="266" y="73"/>
                      <a:pt x="216" y="323"/>
                    </a:cubicBezTo>
                    <a:cubicBezTo>
                      <a:pt x="173" y="532"/>
                      <a:pt x="130" y="806"/>
                      <a:pt x="101" y="1042"/>
                    </a:cubicBezTo>
                    <a:cubicBezTo>
                      <a:pt x="64" y="1315"/>
                      <a:pt x="37" y="1553"/>
                      <a:pt x="21" y="1617"/>
                    </a:cubicBezTo>
                    <a:cubicBezTo>
                      <a:pt x="1" y="1739"/>
                      <a:pt x="51" y="1826"/>
                      <a:pt x="223" y="1826"/>
                    </a:cubicBezTo>
                    <a:lnTo>
                      <a:pt x="970" y="1826"/>
                    </a:lnTo>
                    <a:lnTo>
                      <a:pt x="848" y="1660"/>
                    </a:lnTo>
                    <a:lnTo>
                      <a:pt x="373" y="1660"/>
                    </a:lnTo>
                    <a:cubicBezTo>
                      <a:pt x="223" y="1660"/>
                      <a:pt x="166" y="1632"/>
                      <a:pt x="187" y="1524"/>
                    </a:cubicBezTo>
                    <a:cubicBezTo>
                      <a:pt x="194" y="1467"/>
                      <a:pt x="223" y="1272"/>
                      <a:pt x="252" y="1042"/>
                    </a:cubicBezTo>
                    <a:cubicBezTo>
                      <a:pt x="280" y="834"/>
                      <a:pt x="309" y="597"/>
                      <a:pt x="352" y="409"/>
                    </a:cubicBezTo>
                    <a:cubicBezTo>
                      <a:pt x="396" y="173"/>
                      <a:pt x="518" y="166"/>
                      <a:pt x="518" y="166"/>
                    </a:cubicBez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72"/>
              <p:cNvSpPr/>
              <p:nvPr/>
            </p:nvSpPr>
            <p:spPr>
              <a:xfrm>
                <a:off x="6824673" y="2804930"/>
                <a:ext cx="168982" cy="125217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6" extrusionOk="0">
                    <a:moveTo>
                      <a:pt x="123" y="1"/>
                    </a:moveTo>
                    <a:cubicBezTo>
                      <a:pt x="50" y="1"/>
                      <a:pt x="0" y="59"/>
                      <a:pt x="23" y="139"/>
                    </a:cubicBezTo>
                    <a:cubicBezTo>
                      <a:pt x="30" y="173"/>
                      <a:pt x="57" y="260"/>
                      <a:pt x="273" y="375"/>
                    </a:cubicBezTo>
                    <a:lnTo>
                      <a:pt x="359" y="425"/>
                    </a:lnTo>
                    <a:lnTo>
                      <a:pt x="425" y="375"/>
                    </a:lnTo>
                    <a:cubicBezTo>
                      <a:pt x="575" y="260"/>
                      <a:pt x="554" y="173"/>
                      <a:pt x="547" y="139"/>
                    </a:cubicBezTo>
                    <a:cubicBezTo>
                      <a:pt x="525" y="59"/>
                      <a:pt x="438" y="1"/>
                      <a:pt x="359" y="1"/>
                    </a:cubicBezTo>
                    <a:cubicBezTo>
                      <a:pt x="316" y="1"/>
                      <a:pt x="281" y="23"/>
                      <a:pt x="259" y="59"/>
                    </a:cubicBezTo>
                    <a:cubicBezTo>
                      <a:pt x="223" y="23"/>
                      <a:pt x="173" y="1"/>
                      <a:pt x="1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72"/>
              <p:cNvSpPr/>
              <p:nvPr/>
            </p:nvSpPr>
            <p:spPr>
              <a:xfrm>
                <a:off x="8016649" y="3416821"/>
                <a:ext cx="146248" cy="40597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66" extrusionOk="0">
                    <a:moveTo>
                      <a:pt x="1" y="0"/>
                    </a:moveTo>
                    <a:lnTo>
                      <a:pt x="15" y="166"/>
                    </a:lnTo>
                    <a:lnTo>
                      <a:pt x="589" y="166"/>
                    </a:ln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72"/>
              <p:cNvSpPr/>
              <p:nvPr/>
            </p:nvSpPr>
            <p:spPr>
              <a:xfrm>
                <a:off x="8004421" y="3279622"/>
                <a:ext cx="170705" cy="28369"/>
              </a:xfrm>
              <a:custGeom>
                <a:avLst/>
                <a:gdLst/>
                <a:ahLst/>
                <a:cxnLst/>
                <a:rect l="l" t="t" r="r" b="b"/>
                <a:pathLst>
                  <a:path w="698" h="116" extrusionOk="0">
                    <a:moveTo>
                      <a:pt x="1" y="0"/>
                    </a:moveTo>
                    <a:lnTo>
                      <a:pt x="15" y="116"/>
                    </a:lnTo>
                    <a:lnTo>
                      <a:pt x="691" y="116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72"/>
              <p:cNvSpPr/>
              <p:nvPr/>
            </p:nvSpPr>
            <p:spPr>
              <a:xfrm>
                <a:off x="7988524" y="3232422"/>
                <a:ext cx="202253" cy="47445"/>
              </a:xfrm>
              <a:custGeom>
                <a:avLst/>
                <a:gdLst/>
                <a:ahLst/>
                <a:cxnLst/>
                <a:rect l="l" t="t" r="r" b="b"/>
                <a:pathLst>
                  <a:path w="827" h="194" extrusionOk="0">
                    <a:moveTo>
                      <a:pt x="0" y="0"/>
                    </a:moveTo>
                    <a:lnTo>
                      <a:pt x="0" y="193"/>
                    </a:lnTo>
                    <a:lnTo>
                      <a:pt x="827" y="193"/>
                    </a:lnTo>
                    <a:lnTo>
                      <a:pt x="82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72"/>
              <p:cNvSpPr/>
              <p:nvPr/>
            </p:nvSpPr>
            <p:spPr>
              <a:xfrm>
                <a:off x="8009556" y="3198917"/>
                <a:ext cx="160188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655" h="138" extrusionOk="0">
                    <a:moveTo>
                      <a:pt x="37" y="1"/>
                    </a:moveTo>
                    <a:lnTo>
                      <a:pt x="0" y="137"/>
                    </a:lnTo>
                    <a:lnTo>
                      <a:pt x="654" y="137"/>
                    </a:lnTo>
                    <a:lnTo>
                      <a:pt x="618" y="8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72"/>
              <p:cNvSpPr/>
              <p:nvPr/>
            </p:nvSpPr>
            <p:spPr>
              <a:xfrm>
                <a:off x="8002464" y="3307747"/>
                <a:ext cx="174373" cy="109319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47" extrusionOk="0">
                    <a:moveTo>
                      <a:pt x="0" y="1"/>
                    </a:moveTo>
                    <a:lnTo>
                      <a:pt x="16" y="196"/>
                    </a:lnTo>
                    <a:lnTo>
                      <a:pt x="43" y="446"/>
                    </a:lnTo>
                    <a:lnTo>
                      <a:pt x="676" y="446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72"/>
              <p:cNvSpPr/>
              <p:nvPr/>
            </p:nvSpPr>
            <p:spPr>
              <a:xfrm>
                <a:off x="6067261" y="4181561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72"/>
              <p:cNvSpPr/>
              <p:nvPr/>
            </p:nvSpPr>
            <p:spPr>
              <a:xfrm>
                <a:off x="5873814" y="3842356"/>
                <a:ext cx="126928" cy="325513"/>
              </a:xfrm>
              <a:custGeom>
                <a:avLst/>
                <a:gdLst/>
                <a:ahLst/>
                <a:cxnLst/>
                <a:rect l="l" t="t" r="r" b="b"/>
                <a:pathLst>
                  <a:path w="519" h="1331" extrusionOk="0">
                    <a:moveTo>
                      <a:pt x="1" y="1"/>
                    </a:moveTo>
                    <a:lnTo>
                      <a:pt x="1" y="115"/>
                    </a:lnTo>
                    <a:lnTo>
                      <a:pt x="1" y="223"/>
                    </a:lnTo>
                    <a:cubicBezTo>
                      <a:pt x="15" y="253"/>
                      <a:pt x="22" y="280"/>
                      <a:pt x="35" y="309"/>
                    </a:cubicBezTo>
                    <a:cubicBezTo>
                      <a:pt x="130" y="539"/>
                      <a:pt x="187" y="741"/>
                      <a:pt x="223" y="913"/>
                    </a:cubicBezTo>
                    <a:cubicBezTo>
                      <a:pt x="230" y="963"/>
                      <a:pt x="237" y="1006"/>
                      <a:pt x="237" y="1050"/>
                    </a:cubicBezTo>
                    <a:lnTo>
                      <a:pt x="518" y="1331"/>
                    </a:lnTo>
                    <a:lnTo>
                      <a:pt x="518" y="5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72"/>
              <p:cNvSpPr/>
              <p:nvPr/>
            </p:nvSpPr>
            <p:spPr>
              <a:xfrm>
                <a:off x="5873814" y="3896893"/>
                <a:ext cx="245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1" y="0"/>
                    </a:moveTo>
                    <a:lnTo>
                      <a:pt x="1" y="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72"/>
              <p:cNvSpPr/>
              <p:nvPr/>
            </p:nvSpPr>
            <p:spPr>
              <a:xfrm>
                <a:off x="6000496" y="3842356"/>
                <a:ext cx="128395" cy="325513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331" extrusionOk="0">
                    <a:moveTo>
                      <a:pt x="525" y="1"/>
                    </a:moveTo>
                    <a:lnTo>
                      <a:pt x="0" y="525"/>
                    </a:lnTo>
                    <a:lnTo>
                      <a:pt x="0" y="1331"/>
                    </a:lnTo>
                    <a:lnTo>
                      <a:pt x="287" y="1043"/>
                    </a:lnTo>
                    <a:lnTo>
                      <a:pt x="287" y="1020"/>
                    </a:lnTo>
                    <a:cubicBezTo>
                      <a:pt x="316" y="877"/>
                      <a:pt x="366" y="705"/>
                      <a:pt x="446" y="511"/>
                    </a:cubicBezTo>
                    <a:cubicBezTo>
                      <a:pt x="459" y="489"/>
                      <a:pt x="466" y="460"/>
                      <a:pt x="475" y="439"/>
                    </a:cubicBezTo>
                    <a:cubicBezTo>
                      <a:pt x="489" y="403"/>
                      <a:pt x="503" y="373"/>
                      <a:pt x="518" y="339"/>
                    </a:cubicBezTo>
                    <a:cubicBezTo>
                      <a:pt x="525" y="266"/>
                      <a:pt x="525" y="194"/>
                      <a:pt x="525" y="115"/>
                    </a:cubicBez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72"/>
              <p:cNvSpPr/>
              <p:nvPr/>
            </p:nvSpPr>
            <p:spPr>
              <a:xfrm>
                <a:off x="6070440" y="4091807"/>
                <a:ext cx="1957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8" h="23" extrusionOk="0">
                    <a:moveTo>
                      <a:pt x="1" y="0"/>
                    </a:moveTo>
                    <a:lnTo>
                      <a:pt x="1" y="23"/>
                    </a:lnTo>
                    <a:lnTo>
                      <a:pt x="8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72"/>
              <p:cNvSpPr/>
              <p:nvPr/>
            </p:nvSpPr>
            <p:spPr>
              <a:xfrm>
                <a:off x="5873814" y="3661381"/>
                <a:ext cx="126928" cy="30961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1266" extrusionOk="0">
                    <a:moveTo>
                      <a:pt x="58" y="1"/>
                    </a:moveTo>
                    <a:cubicBezTo>
                      <a:pt x="22" y="237"/>
                      <a:pt x="1" y="489"/>
                      <a:pt x="1" y="741"/>
                    </a:cubicBezTo>
                    <a:lnTo>
                      <a:pt x="518" y="1265"/>
                    </a:lnTo>
                    <a:lnTo>
                      <a:pt x="518" y="459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72"/>
              <p:cNvSpPr/>
              <p:nvPr/>
            </p:nvSpPr>
            <p:spPr>
              <a:xfrm>
                <a:off x="6000496" y="3661381"/>
                <a:ext cx="128395" cy="309616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266" extrusionOk="0">
                    <a:moveTo>
                      <a:pt x="466" y="1"/>
                    </a:moveTo>
                    <a:lnTo>
                      <a:pt x="0" y="459"/>
                    </a:lnTo>
                    <a:lnTo>
                      <a:pt x="0" y="1265"/>
                    </a:lnTo>
                    <a:lnTo>
                      <a:pt x="525" y="741"/>
                    </a:lnTo>
                    <a:cubicBezTo>
                      <a:pt x="518" y="489"/>
                      <a:pt x="496" y="237"/>
                      <a:pt x="4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72"/>
              <p:cNvSpPr/>
              <p:nvPr/>
            </p:nvSpPr>
            <p:spPr>
              <a:xfrm>
                <a:off x="5887754" y="3497770"/>
                <a:ext cx="112988" cy="276111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129" extrusionOk="0">
                    <a:moveTo>
                      <a:pt x="137" y="0"/>
                    </a:moveTo>
                    <a:cubicBezTo>
                      <a:pt x="80" y="187"/>
                      <a:pt x="37" y="418"/>
                      <a:pt x="1" y="670"/>
                    </a:cubicBezTo>
                    <a:lnTo>
                      <a:pt x="461" y="1128"/>
                    </a:lnTo>
                    <a:lnTo>
                      <a:pt x="461" y="325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72"/>
              <p:cNvSpPr/>
              <p:nvPr/>
            </p:nvSpPr>
            <p:spPr>
              <a:xfrm>
                <a:off x="6000496" y="3497770"/>
                <a:ext cx="114211" cy="276111"/>
              </a:xfrm>
              <a:custGeom>
                <a:avLst/>
                <a:gdLst/>
                <a:ahLst/>
                <a:cxnLst/>
                <a:rect l="l" t="t" r="r" b="b"/>
                <a:pathLst>
                  <a:path w="467" h="1129" extrusionOk="0">
                    <a:moveTo>
                      <a:pt x="323" y="0"/>
                    </a:moveTo>
                    <a:lnTo>
                      <a:pt x="0" y="325"/>
                    </a:lnTo>
                    <a:lnTo>
                      <a:pt x="0" y="1128"/>
                    </a:lnTo>
                    <a:lnTo>
                      <a:pt x="466" y="670"/>
                    </a:lnTo>
                    <a:cubicBezTo>
                      <a:pt x="432" y="418"/>
                      <a:pt x="380" y="187"/>
                      <a:pt x="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72"/>
              <p:cNvSpPr/>
              <p:nvPr/>
            </p:nvSpPr>
            <p:spPr>
              <a:xfrm>
                <a:off x="5921258" y="3381604"/>
                <a:ext cx="79483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325" h="800" extrusionOk="0">
                    <a:moveTo>
                      <a:pt x="324" y="1"/>
                    </a:moveTo>
                    <a:cubicBezTo>
                      <a:pt x="202" y="1"/>
                      <a:pt x="93" y="187"/>
                      <a:pt x="0" y="475"/>
                    </a:cubicBezTo>
                    <a:lnTo>
                      <a:pt x="324" y="800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72"/>
              <p:cNvSpPr/>
              <p:nvPr/>
            </p:nvSpPr>
            <p:spPr>
              <a:xfrm>
                <a:off x="6000496" y="3381604"/>
                <a:ext cx="79238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324" h="800" extrusionOk="0">
                    <a:moveTo>
                      <a:pt x="0" y="1"/>
                    </a:moveTo>
                    <a:lnTo>
                      <a:pt x="0" y="800"/>
                    </a:lnTo>
                    <a:lnTo>
                      <a:pt x="323" y="475"/>
                    </a:lnTo>
                    <a:cubicBezTo>
                      <a:pt x="237" y="187"/>
                      <a:pt x="12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72"/>
              <p:cNvSpPr/>
              <p:nvPr/>
            </p:nvSpPr>
            <p:spPr>
              <a:xfrm>
                <a:off x="6000496" y="4097188"/>
                <a:ext cx="70189" cy="84619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46" extrusionOk="0">
                    <a:moveTo>
                      <a:pt x="287" y="1"/>
                    </a:moveTo>
                    <a:lnTo>
                      <a:pt x="0" y="289"/>
                    </a:lnTo>
                    <a:lnTo>
                      <a:pt x="0" y="346"/>
                    </a:lnTo>
                    <a:lnTo>
                      <a:pt x="273" y="346"/>
                    </a:lnTo>
                    <a:cubicBezTo>
                      <a:pt x="259" y="259"/>
                      <a:pt x="259" y="137"/>
                      <a:pt x="2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72"/>
              <p:cNvSpPr/>
              <p:nvPr/>
            </p:nvSpPr>
            <p:spPr>
              <a:xfrm>
                <a:off x="5931774" y="4098900"/>
                <a:ext cx="68967" cy="8290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33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" y="130"/>
                      <a:pt x="14" y="239"/>
                      <a:pt x="0" y="325"/>
                    </a:cubicBezTo>
                    <a:cubicBezTo>
                      <a:pt x="0" y="325"/>
                      <a:pt x="7" y="332"/>
                      <a:pt x="7" y="339"/>
                    </a:cubicBezTo>
                    <a:lnTo>
                      <a:pt x="281" y="339"/>
                    </a:lnTo>
                    <a:lnTo>
                      <a:pt x="281" y="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72"/>
              <p:cNvSpPr/>
              <p:nvPr/>
            </p:nvSpPr>
            <p:spPr>
              <a:xfrm>
                <a:off x="5754224" y="3759694"/>
                <a:ext cx="119836" cy="276111"/>
              </a:xfrm>
              <a:custGeom>
                <a:avLst/>
                <a:gdLst/>
                <a:ahLst/>
                <a:cxnLst/>
                <a:rect l="l" t="t" r="r" b="b"/>
                <a:pathLst>
                  <a:path w="490" h="1129" extrusionOk="0">
                    <a:moveTo>
                      <a:pt x="216" y="1"/>
                    </a:moveTo>
                    <a:lnTo>
                      <a:pt x="0" y="504"/>
                    </a:lnTo>
                    <a:lnTo>
                      <a:pt x="245" y="1129"/>
                    </a:lnTo>
                    <a:lnTo>
                      <a:pt x="490" y="568"/>
                    </a:lnTo>
                    <a:lnTo>
                      <a:pt x="490" y="561"/>
                    </a:lnTo>
                    <a:cubicBezTo>
                      <a:pt x="404" y="366"/>
                      <a:pt x="309" y="180"/>
                      <a:pt x="2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72"/>
              <p:cNvSpPr/>
              <p:nvPr/>
            </p:nvSpPr>
            <p:spPr>
              <a:xfrm>
                <a:off x="5676943" y="3975641"/>
                <a:ext cx="195161" cy="206166"/>
              </a:xfrm>
              <a:custGeom>
                <a:avLst/>
                <a:gdLst/>
                <a:ahLst/>
                <a:cxnLst/>
                <a:rect l="l" t="t" r="r" b="b"/>
                <a:pathLst>
                  <a:path w="798" h="84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" y="30"/>
                      <a:pt x="21" y="59"/>
                      <a:pt x="30" y="87"/>
                    </a:cubicBezTo>
                    <a:cubicBezTo>
                      <a:pt x="123" y="318"/>
                      <a:pt x="216" y="505"/>
                      <a:pt x="309" y="656"/>
                    </a:cubicBezTo>
                    <a:lnTo>
                      <a:pt x="754" y="843"/>
                    </a:lnTo>
                    <a:lnTo>
                      <a:pt x="797" y="843"/>
                    </a:lnTo>
                    <a:lnTo>
                      <a:pt x="561" y="24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72"/>
              <p:cNvSpPr/>
              <p:nvPr/>
            </p:nvSpPr>
            <p:spPr>
              <a:xfrm>
                <a:off x="5752512" y="4136073"/>
                <a:ext cx="109075" cy="45733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" y="71"/>
                      <a:pt x="93" y="137"/>
                      <a:pt x="143" y="187"/>
                    </a:cubicBezTo>
                    <a:lnTo>
                      <a:pt x="445" y="18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72"/>
              <p:cNvSpPr/>
              <p:nvPr/>
            </p:nvSpPr>
            <p:spPr>
              <a:xfrm>
                <a:off x="5873814" y="3896893"/>
                <a:ext cx="245" cy="1957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1" y="0"/>
                    </a:moveTo>
                    <a:lnTo>
                      <a:pt x="1" y="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72"/>
              <p:cNvSpPr/>
              <p:nvPr/>
            </p:nvSpPr>
            <p:spPr>
              <a:xfrm>
                <a:off x="5877237" y="4065639"/>
                <a:ext cx="60162" cy="116167"/>
              </a:xfrm>
              <a:custGeom>
                <a:avLst/>
                <a:gdLst/>
                <a:ahLst/>
                <a:cxnLst/>
                <a:rect l="l" t="t" r="r" b="b"/>
                <a:pathLst>
                  <a:path w="246" h="475" extrusionOk="0">
                    <a:moveTo>
                      <a:pt x="209" y="0"/>
                    </a:moveTo>
                    <a:lnTo>
                      <a:pt x="173" y="80"/>
                    </a:lnTo>
                    <a:lnTo>
                      <a:pt x="116" y="216"/>
                    </a:lnTo>
                    <a:lnTo>
                      <a:pt x="1" y="475"/>
                    </a:lnTo>
                    <a:lnTo>
                      <a:pt x="216" y="475"/>
                    </a:lnTo>
                    <a:cubicBezTo>
                      <a:pt x="216" y="468"/>
                      <a:pt x="223" y="461"/>
                      <a:pt x="223" y="461"/>
                    </a:cubicBezTo>
                    <a:cubicBezTo>
                      <a:pt x="237" y="375"/>
                      <a:pt x="246" y="266"/>
                      <a:pt x="223" y="137"/>
                    </a:cubicBezTo>
                    <a:cubicBezTo>
                      <a:pt x="223" y="93"/>
                      <a:pt x="216" y="50"/>
                      <a:pt x="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72"/>
              <p:cNvSpPr/>
              <p:nvPr/>
            </p:nvSpPr>
            <p:spPr>
              <a:xfrm>
                <a:off x="5813896" y="3896893"/>
                <a:ext cx="114700" cy="284915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165" extrusionOk="0">
                    <a:moveTo>
                      <a:pt x="246" y="0"/>
                    </a:moveTo>
                    <a:lnTo>
                      <a:pt x="246" y="7"/>
                    </a:lnTo>
                    <a:lnTo>
                      <a:pt x="1" y="568"/>
                    </a:lnTo>
                    <a:lnTo>
                      <a:pt x="237" y="1165"/>
                    </a:lnTo>
                    <a:lnTo>
                      <a:pt x="260" y="1165"/>
                    </a:lnTo>
                    <a:lnTo>
                      <a:pt x="375" y="906"/>
                    </a:lnTo>
                    <a:lnTo>
                      <a:pt x="432" y="770"/>
                    </a:lnTo>
                    <a:lnTo>
                      <a:pt x="468" y="690"/>
                    </a:lnTo>
                    <a:cubicBezTo>
                      <a:pt x="432" y="518"/>
                      <a:pt x="375" y="316"/>
                      <a:pt x="280" y="86"/>
                    </a:cubicBezTo>
                    <a:cubicBezTo>
                      <a:pt x="267" y="57"/>
                      <a:pt x="260" y="30"/>
                      <a:pt x="2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72"/>
              <p:cNvSpPr/>
              <p:nvPr/>
            </p:nvSpPr>
            <p:spPr>
              <a:xfrm>
                <a:off x="6063837" y="4095476"/>
                <a:ext cx="45733" cy="86331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53" extrusionOk="0">
                    <a:moveTo>
                      <a:pt x="35" y="1"/>
                    </a:moveTo>
                    <a:lnTo>
                      <a:pt x="28" y="8"/>
                    </a:lnTo>
                    <a:cubicBezTo>
                      <a:pt x="0" y="144"/>
                      <a:pt x="0" y="266"/>
                      <a:pt x="14" y="353"/>
                    </a:cubicBezTo>
                    <a:lnTo>
                      <a:pt x="187" y="353"/>
                    </a:lnTo>
                    <a:lnTo>
                      <a:pt x="107" y="173"/>
                    </a:lnTo>
                    <a:lnTo>
                      <a:pt x="107" y="166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72"/>
              <p:cNvSpPr/>
              <p:nvPr/>
            </p:nvSpPr>
            <p:spPr>
              <a:xfrm>
                <a:off x="6067261" y="4181561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72"/>
              <p:cNvSpPr/>
              <p:nvPr/>
            </p:nvSpPr>
            <p:spPr>
              <a:xfrm>
                <a:off x="6070440" y="4091807"/>
                <a:ext cx="1957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8" h="23" extrusionOk="0">
                    <a:moveTo>
                      <a:pt x="1" y="0"/>
                    </a:moveTo>
                    <a:lnTo>
                      <a:pt x="1" y="23"/>
                    </a:lnTo>
                    <a:lnTo>
                      <a:pt x="8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72"/>
              <p:cNvSpPr/>
              <p:nvPr/>
            </p:nvSpPr>
            <p:spPr>
              <a:xfrm>
                <a:off x="6116417" y="3831840"/>
                <a:ext cx="103694" cy="234046"/>
              </a:xfrm>
              <a:custGeom>
                <a:avLst/>
                <a:gdLst/>
                <a:ahLst/>
                <a:cxnLst/>
                <a:rect l="l" t="t" r="r" b="b"/>
                <a:pathLst>
                  <a:path w="424" h="957" extrusionOk="0">
                    <a:moveTo>
                      <a:pt x="237" y="1"/>
                    </a:moveTo>
                    <a:cubicBezTo>
                      <a:pt x="173" y="123"/>
                      <a:pt x="101" y="252"/>
                      <a:pt x="44" y="382"/>
                    </a:cubicBezTo>
                    <a:cubicBezTo>
                      <a:pt x="29" y="416"/>
                      <a:pt x="15" y="446"/>
                      <a:pt x="1" y="482"/>
                    </a:cubicBezTo>
                    <a:lnTo>
                      <a:pt x="35" y="554"/>
                    </a:lnTo>
                    <a:lnTo>
                      <a:pt x="208" y="956"/>
                    </a:lnTo>
                    <a:lnTo>
                      <a:pt x="424" y="432"/>
                    </a:lnTo>
                    <a:lnTo>
                      <a:pt x="23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72"/>
              <p:cNvSpPr/>
              <p:nvPr/>
            </p:nvSpPr>
            <p:spPr>
              <a:xfrm>
                <a:off x="6174378" y="3733037"/>
                <a:ext cx="96847" cy="204454"/>
              </a:xfrm>
              <a:custGeom>
                <a:avLst/>
                <a:gdLst/>
                <a:ahLst/>
                <a:cxnLst/>
                <a:rect l="l" t="t" r="r" b="b"/>
                <a:pathLst>
                  <a:path w="396" h="836" extrusionOk="0">
                    <a:moveTo>
                      <a:pt x="266" y="1"/>
                    </a:moveTo>
                    <a:cubicBezTo>
                      <a:pt x="180" y="110"/>
                      <a:pt x="86" y="253"/>
                      <a:pt x="0" y="405"/>
                    </a:cubicBezTo>
                    <a:lnTo>
                      <a:pt x="187" y="836"/>
                    </a:lnTo>
                    <a:lnTo>
                      <a:pt x="187" y="829"/>
                    </a:lnTo>
                    <a:lnTo>
                      <a:pt x="395" y="303"/>
                    </a:lnTo>
                    <a:lnTo>
                      <a:pt x="26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72"/>
              <p:cNvSpPr/>
              <p:nvPr/>
            </p:nvSpPr>
            <p:spPr>
              <a:xfrm>
                <a:off x="6239186" y="3675810"/>
                <a:ext cx="83151" cy="13133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537" extrusionOk="0">
                    <a:moveTo>
                      <a:pt x="308" y="0"/>
                    </a:moveTo>
                    <a:cubicBezTo>
                      <a:pt x="230" y="0"/>
                      <a:pt x="121" y="91"/>
                      <a:pt x="1" y="235"/>
                    </a:cubicBezTo>
                    <a:lnTo>
                      <a:pt x="130" y="537"/>
                    </a:lnTo>
                    <a:lnTo>
                      <a:pt x="339" y="5"/>
                    </a:lnTo>
                    <a:cubicBezTo>
                      <a:pt x="329" y="2"/>
                      <a:pt x="319" y="0"/>
                      <a:pt x="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72"/>
              <p:cNvSpPr/>
              <p:nvPr/>
            </p:nvSpPr>
            <p:spPr>
              <a:xfrm>
                <a:off x="6270979" y="3677033"/>
                <a:ext cx="77771" cy="130107"/>
              </a:xfrm>
              <a:custGeom>
                <a:avLst/>
                <a:gdLst/>
                <a:ahLst/>
                <a:cxnLst/>
                <a:rect l="l" t="t" r="r" b="b"/>
                <a:pathLst>
                  <a:path w="318" h="532" extrusionOk="0">
                    <a:moveTo>
                      <a:pt x="209" y="0"/>
                    </a:moveTo>
                    <a:lnTo>
                      <a:pt x="0" y="532"/>
                    </a:lnTo>
                    <a:lnTo>
                      <a:pt x="302" y="402"/>
                    </a:lnTo>
                    <a:cubicBezTo>
                      <a:pt x="318" y="187"/>
                      <a:pt x="295" y="37"/>
                      <a:pt x="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72"/>
              <p:cNvSpPr/>
              <p:nvPr/>
            </p:nvSpPr>
            <p:spPr>
              <a:xfrm>
                <a:off x="6219866" y="3775346"/>
                <a:ext cx="125216" cy="160433"/>
              </a:xfrm>
              <a:custGeom>
                <a:avLst/>
                <a:gdLst/>
                <a:ahLst/>
                <a:cxnLst/>
                <a:rect l="l" t="t" r="r" b="b"/>
                <a:pathLst>
                  <a:path w="512" h="656" extrusionOk="0">
                    <a:moveTo>
                      <a:pt x="511" y="0"/>
                    </a:moveTo>
                    <a:lnTo>
                      <a:pt x="209" y="130"/>
                    </a:lnTo>
                    <a:lnTo>
                      <a:pt x="1" y="656"/>
                    </a:lnTo>
                    <a:lnTo>
                      <a:pt x="425" y="475"/>
                    </a:lnTo>
                    <a:cubicBezTo>
                      <a:pt x="468" y="302"/>
                      <a:pt x="497" y="138"/>
                      <a:pt x="5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72"/>
              <p:cNvSpPr/>
              <p:nvPr/>
            </p:nvSpPr>
            <p:spPr>
              <a:xfrm>
                <a:off x="6167041" y="3891268"/>
                <a:ext cx="156765" cy="174618"/>
              </a:xfrm>
              <a:custGeom>
                <a:avLst/>
                <a:gdLst/>
                <a:ahLst/>
                <a:cxnLst/>
                <a:rect l="l" t="t" r="r" b="b"/>
                <a:pathLst>
                  <a:path w="641" h="714" extrusionOk="0">
                    <a:moveTo>
                      <a:pt x="641" y="1"/>
                    </a:moveTo>
                    <a:lnTo>
                      <a:pt x="217" y="182"/>
                    </a:lnTo>
                    <a:lnTo>
                      <a:pt x="217" y="189"/>
                    </a:lnTo>
                    <a:lnTo>
                      <a:pt x="1" y="713"/>
                    </a:lnTo>
                    <a:lnTo>
                      <a:pt x="484" y="511"/>
                    </a:lnTo>
                    <a:cubicBezTo>
                      <a:pt x="548" y="339"/>
                      <a:pt x="598" y="166"/>
                      <a:pt x="6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72"/>
              <p:cNvSpPr/>
              <p:nvPr/>
            </p:nvSpPr>
            <p:spPr>
              <a:xfrm>
                <a:off x="6121553" y="4016238"/>
                <a:ext cx="163857" cy="16556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77" extrusionOk="0">
                    <a:moveTo>
                      <a:pt x="670" y="0"/>
                    </a:moveTo>
                    <a:lnTo>
                      <a:pt x="187" y="202"/>
                    </a:lnTo>
                    <a:lnTo>
                      <a:pt x="1" y="677"/>
                    </a:lnTo>
                    <a:lnTo>
                      <a:pt x="116" y="677"/>
                    </a:lnTo>
                    <a:lnTo>
                      <a:pt x="403" y="554"/>
                    </a:lnTo>
                    <a:cubicBezTo>
                      <a:pt x="482" y="432"/>
                      <a:pt x="561" y="266"/>
                      <a:pt x="641" y="73"/>
                    </a:cubicBezTo>
                    <a:cubicBezTo>
                      <a:pt x="648" y="50"/>
                      <a:pt x="661" y="23"/>
                      <a:pt x="6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72"/>
              <p:cNvSpPr/>
              <p:nvPr/>
            </p:nvSpPr>
            <p:spPr>
              <a:xfrm>
                <a:off x="6149922" y="4151725"/>
                <a:ext cx="70189" cy="3008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23" extrusionOk="0">
                    <a:moveTo>
                      <a:pt x="287" y="0"/>
                    </a:moveTo>
                    <a:lnTo>
                      <a:pt x="0" y="123"/>
                    </a:lnTo>
                    <a:lnTo>
                      <a:pt x="200" y="123"/>
                    </a:lnTo>
                    <a:cubicBezTo>
                      <a:pt x="230" y="86"/>
                      <a:pt x="259" y="43"/>
                      <a:pt x="2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72"/>
              <p:cNvSpPr/>
              <p:nvPr/>
            </p:nvSpPr>
            <p:spPr>
              <a:xfrm>
                <a:off x="6070440" y="4091807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72"/>
              <p:cNvSpPr/>
              <p:nvPr/>
            </p:nvSpPr>
            <p:spPr>
              <a:xfrm>
                <a:off x="6070440" y="3949473"/>
                <a:ext cx="96847" cy="232334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50" extrusionOk="0">
                    <a:moveTo>
                      <a:pt x="189" y="1"/>
                    </a:moveTo>
                    <a:cubicBezTo>
                      <a:pt x="180" y="22"/>
                      <a:pt x="173" y="51"/>
                      <a:pt x="160" y="73"/>
                    </a:cubicBezTo>
                    <a:cubicBezTo>
                      <a:pt x="80" y="267"/>
                      <a:pt x="30" y="439"/>
                      <a:pt x="1" y="582"/>
                    </a:cubicBezTo>
                    <a:lnTo>
                      <a:pt x="8" y="598"/>
                    </a:lnTo>
                    <a:lnTo>
                      <a:pt x="80" y="763"/>
                    </a:lnTo>
                    <a:lnTo>
                      <a:pt x="80" y="770"/>
                    </a:lnTo>
                    <a:lnTo>
                      <a:pt x="160" y="950"/>
                    </a:lnTo>
                    <a:lnTo>
                      <a:pt x="210" y="950"/>
                    </a:lnTo>
                    <a:lnTo>
                      <a:pt x="396" y="475"/>
                    </a:lnTo>
                    <a:lnTo>
                      <a:pt x="223" y="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72"/>
              <p:cNvSpPr/>
              <p:nvPr/>
            </p:nvSpPr>
            <p:spPr>
              <a:xfrm>
                <a:off x="6323560" y="3891268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72"/>
              <p:cNvSpPr/>
              <p:nvPr/>
            </p:nvSpPr>
            <p:spPr>
              <a:xfrm>
                <a:off x="5812429" y="4575303"/>
                <a:ext cx="167281" cy="144536"/>
              </a:xfrm>
              <a:custGeom>
                <a:avLst/>
                <a:gdLst/>
                <a:ahLst/>
                <a:cxnLst/>
                <a:rect l="l" t="t" r="r" b="b"/>
                <a:pathLst>
                  <a:path w="684" h="591" extrusionOk="0">
                    <a:moveTo>
                      <a:pt x="0" y="0"/>
                    </a:moveTo>
                    <a:lnTo>
                      <a:pt x="0" y="86"/>
                    </a:lnTo>
                    <a:lnTo>
                      <a:pt x="71" y="590"/>
                    </a:lnTo>
                    <a:lnTo>
                      <a:pt x="683" y="590"/>
                    </a:lnTo>
                    <a:lnTo>
                      <a:pt x="68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72"/>
              <p:cNvSpPr/>
              <p:nvPr/>
            </p:nvSpPr>
            <p:spPr>
              <a:xfrm>
                <a:off x="6021528" y="4575303"/>
                <a:ext cx="167036" cy="144536"/>
              </a:xfrm>
              <a:custGeom>
                <a:avLst/>
                <a:gdLst/>
                <a:ahLst/>
                <a:cxnLst/>
                <a:rect l="l" t="t" r="r" b="b"/>
                <a:pathLst>
                  <a:path w="683" h="591" extrusionOk="0">
                    <a:moveTo>
                      <a:pt x="1" y="0"/>
                    </a:moveTo>
                    <a:lnTo>
                      <a:pt x="1" y="590"/>
                    </a:lnTo>
                    <a:lnTo>
                      <a:pt x="611" y="590"/>
                    </a:lnTo>
                    <a:lnTo>
                      <a:pt x="682" y="86"/>
                    </a:lnTo>
                    <a:lnTo>
                      <a:pt x="68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72"/>
              <p:cNvSpPr/>
              <p:nvPr/>
            </p:nvSpPr>
            <p:spPr>
              <a:xfrm>
                <a:off x="5755691" y="4181561"/>
                <a:ext cx="489370" cy="355594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1454" extrusionOk="0">
                    <a:moveTo>
                      <a:pt x="1" y="1"/>
                    </a:moveTo>
                    <a:lnTo>
                      <a:pt x="160" y="1165"/>
                    </a:lnTo>
                    <a:lnTo>
                      <a:pt x="232" y="1165"/>
                    </a:lnTo>
                    <a:lnTo>
                      <a:pt x="232" y="1453"/>
                    </a:lnTo>
                    <a:lnTo>
                      <a:pt x="915" y="1453"/>
                    </a:lnTo>
                    <a:lnTo>
                      <a:pt x="915" y="1165"/>
                    </a:lnTo>
                    <a:lnTo>
                      <a:pt x="1088" y="1165"/>
                    </a:lnTo>
                    <a:lnTo>
                      <a:pt x="1088" y="1453"/>
                    </a:lnTo>
                    <a:lnTo>
                      <a:pt x="1769" y="1453"/>
                    </a:lnTo>
                    <a:lnTo>
                      <a:pt x="1769" y="1165"/>
                    </a:lnTo>
                    <a:lnTo>
                      <a:pt x="1842" y="1165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72"/>
              <p:cNvSpPr/>
              <p:nvPr/>
            </p:nvSpPr>
            <p:spPr>
              <a:xfrm>
                <a:off x="6067261" y="4181561"/>
                <a:ext cx="245" cy="2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72"/>
              <p:cNvSpPr/>
              <p:nvPr/>
            </p:nvSpPr>
            <p:spPr>
              <a:xfrm>
                <a:off x="6188318" y="4466474"/>
                <a:ext cx="42309" cy="38714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583" extrusionOk="0">
                    <a:moveTo>
                      <a:pt x="0" y="0"/>
                    </a:moveTo>
                    <a:lnTo>
                      <a:pt x="0" y="1582"/>
                    </a:lnTo>
                    <a:lnTo>
                      <a:pt x="173" y="1582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72"/>
              <p:cNvSpPr/>
              <p:nvPr/>
            </p:nvSpPr>
            <p:spPr>
              <a:xfrm>
                <a:off x="5812429" y="4719594"/>
                <a:ext cx="167281" cy="3888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159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683" y="159"/>
                    </a:lnTo>
                    <a:lnTo>
                      <a:pt x="68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72"/>
              <p:cNvSpPr/>
              <p:nvPr/>
            </p:nvSpPr>
            <p:spPr>
              <a:xfrm>
                <a:off x="6021528" y="4719594"/>
                <a:ext cx="167036" cy="38885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59" extrusionOk="0">
                    <a:moveTo>
                      <a:pt x="1" y="0"/>
                    </a:moveTo>
                    <a:lnTo>
                      <a:pt x="1" y="159"/>
                    </a:lnTo>
                    <a:lnTo>
                      <a:pt x="682" y="159"/>
                    </a:lnTo>
                    <a:lnTo>
                      <a:pt x="68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72"/>
              <p:cNvSpPr/>
              <p:nvPr/>
            </p:nvSpPr>
            <p:spPr>
              <a:xfrm>
                <a:off x="5812429" y="4536907"/>
                <a:ext cx="167281" cy="38641"/>
              </a:xfrm>
              <a:custGeom>
                <a:avLst/>
                <a:gdLst/>
                <a:ahLst/>
                <a:cxnLst/>
                <a:rect l="l" t="t" r="r" b="b"/>
                <a:pathLst>
                  <a:path w="684" h="158" extrusionOk="0">
                    <a:moveTo>
                      <a:pt x="0" y="0"/>
                    </a:moveTo>
                    <a:lnTo>
                      <a:pt x="0" y="157"/>
                    </a:lnTo>
                    <a:lnTo>
                      <a:pt x="683" y="157"/>
                    </a:lnTo>
                    <a:lnTo>
                      <a:pt x="68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72"/>
              <p:cNvSpPr/>
              <p:nvPr/>
            </p:nvSpPr>
            <p:spPr>
              <a:xfrm>
                <a:off x="6021528" y="4536907"/>
                <a:ext cx="167036" cy="38641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58" extrusionOk="0">
                    <a:moveTo>
                      <a:pt x="1" y="0"/>
                    </a:moveTo>
                    <a:lnTo>
                      <a:pt x="1" y="157"/>
                    </a:lnTo>
                    <a:lnTo>
                      <a:pt x="682" y="157"/>
                    </a:lnTo>
                    <a:lnTo>
                      <a:pt x="68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72"/>
              <p:cNvSpPr/>
              <p:nvPr/>
            </p:nvSpPr>
            <p:spPr>
              <a:xfrm>
                <a:off x="5979464" y="4466474"/>
                <a:ext cx="42309" cy="38714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583" extrusionOk="0">
                    <a:moveTo>
                      <a:pt x="0" y="0"/>
                    </a:moveTo>
                    <a:lnTo>
                      <a:pt x="0" y="1582"/>
                    </a:lnTo>
                    <a:lnTo>
                      <a:pt x="173" y="1582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72"/>
              <p:cNvSpPr/>
              <p:nvPr/>
            </p:nvSpPr>
            <p:spPr>
              <a:xfrm>
                <a:off x="8633429" y="1871688"/>
                <a:ext cx="230622" cy="432631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769" extrusionOk="0">
                    <a:moveTo>
                      <a:pt x="60" y="1"/>
                    </a:moveTo>
                    <a:cubicBezTo>
                      <a:pt x="37" y="1"/>
                      <a:pt x="16" y="1"/>
                      <a:pt x="1" y="8"/>
                    </a:cubicBezTo>
                    <a:cubicBezTo>
                      <a:pt x="455" y="37"/>
                      <a:pt x="820" y="418"/>
                      <a:pt x="820" y="884"/>
                    </a:cubicBezTo>
                    <a:cubicBezTo>
                      <a:pt x="820" y="1351"/>
                      <a:pt x="455" y="1733"/>
                      <a:pt x="1" y="1762"/>
                    </a:cubicBezTo>
                    <a:cubicBezTo>
                      <a:pt x="16" y="1769"/>
                      <a:pt x="37" y="1769"/>
                      <a:pt x="60" y="1769"/>
                    </a:cubicBezTo>
                    <a:cubicBezTo>
                      <a:pt x="548" y="1769"/>
                      <a:pt x="943" y="1374"/>
                      <a:pt x="943" y="884"/>
                    </a:cubicBezTo>
                    <a:cubicBezTo>
                      <a:pt x="943" y="396"/>
                      <a:pt x="548" y="1"/>
                      <a:pt x="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72"/>
              <p:cNvSpPr/>
              <p:nvPr/>
            </p:nvSpPr>
            <p:spPr>
              <a:xfrm>
                <a:off x="8608973" y="2075407"/>
                <a:ext cx="1957" cy="1956"/>
              </a:xfrm>
              <a:custGeom>
                <a:avLst/>
                <a:gdLst/>
                <a:ahLst/>
                <a:cxnLst/>
                <a:rect l="l" t="t" r="r" b="b"/>
                <a:pathLst>
                  <a:path w="8" h="8" extrusionOk="0">
                    <a:moveTo>
                      <a:pt x="8" y="1"/>
                    </a:moveTo>
                    <a:lnTo>
                      <a:pt x="1" y="8"/>
                    </a:lnTo>
                    <a:lnTo>
                      <a:pt x="8" y="8"/>
                    </a:lnTo>
                    <a:lnTo>
                      <a:pt x="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72"/>
              <p:cNvSpPr/>
              <p:nvPr/>
            </p:nvSpPr>
            <p:spPr>
              <a:xfrm>
                <a:off x="8401586" y="1871688"/>
                <a:ext cx="432631" cy="432631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69" extrusionOk="0">
                    <a:moveTo>
                      <a:pt x="885" y="144"/>
                    </a:moveTo>
                    <a:cubicBezTo>
                      <a:pt x="1294" y="144"/>
                      <a:pt x="1625" y="475"/>
                      <a:pt x="1625" y="884"/>
                    </a:cubicBezTo>
                    <a:cubicBezTo>
                      <a:pt x="1625" y="1295"/>
                      <a:pt x="1294" y="1626"/>
                      <a:pt x="885" y="1626"/>
                    </a:cubicBezTo>
                    <a:cubicBezTo>
                      <a:pt x="475" y="1626"/>
                      <a:pt x="145" y="1295"/>
                      <a:pt x="145" y="884"/>
                    </a:cubicBezTo>
                    <a:cubicBezTo>
                      <a:pt x="145" y="475"/>
                      <a:pt x="475" y="144"/>
                      <a:pt x="885" y="144"/>
                    </a:cubicBezTo>
                    <a:close/>
                    <a:moveTo>
                      <a:pt x="885" y="1"/>
                    </a:moveTo>
                    <a:cubicBezTo>
                      <a:pt x="395" y="1"/>
                      <a:pt x="0" y="396"/>
                      <a:pt x="0" y="884"/>
                    </a:cubicBezTo>
                    <a:cubicBezTo>
                      <a:pt x="0" y="1374"/>
                      <a:pt x="395" y="1769"/>
                      <a:pt x="885" y="1769"/>
                    </a:cubicBezTo>
                    <a:cubicBezTo>
                      <a:pt x="906" y="1769"/>
                      <a:pt x="928" y="1769"/>
                      <a:pt x="949" y="1762"/>
                    </a:cubicBezTo>
                    <a:cubicBezTo>
                      <a:pt x="1403" y="1733"/>
                      <a:pt x="1768" y="1351"/>
                      <a:pt x="1768" y="884"/>
                    </a:cubicBezTo>
                    <a:cubicBezTo>
                      <a:pt x="1768" y="418"/>
                      <a:pt x="1403" y="37"/>
                      <a:pt x="949" y="8"/>
                    </a:cubicBezTo>
                    <a:cubicBezTo>
                      <a:pt x="928" y="1"/>
                      <a:pt x="906" y="1"/>
                      <a:pt x="8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72"/>
              <p:cNvSpPr/>
              <p:nvPr/>
            </p:nvSpPr>
            <p:spPr>
              <a:xfrm>
                <a:off x="8608973" y="2075407"/>
                <a:ext cx="1957" cy="1956"/>
              </a:xfrm>
              <a:custGeom>
                <a:avLst/>
                <a:gdLst/>
                <a:ahLst/>
                <a:cxnLst/>
                <a:rect l="l" t="t" r="r" b="b"/>
                <a:pathLst>
                  <a:path w="8" h="8" extrusionOk="0">
                    <a:moveTo>
                      <a:pt x="8" y="1"/>
                    </a:moveTo>
                    <a:lnTo>
                      <a:pt x="1" y="8"/>
                    </a:lnTo>
                    <a:lnTo>
                      <a:pt x="8" y="8"/>
                    </a:lnTo>
                    <a:lnTo>
                      <a:pt x="8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72"/>
              <p:cNvSpPr/>
              <p:nvPr/>
            </p:nvSpPr>
            <p:spPr>
              <a:xfrm>
                <a:off x="8437047" y="1906660"/>
                <a:ext cx="362197" cy="362686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1483" extrusionOk="0">
                    <a:moveTo>
                      <a:pt x="740" y="1"/>
                    </a:moveTo>
                    <a:cubicBezTo>
                      <a:pt x="330" y="1"/>
                      <a:pt x="0" y="332"/>
                      <a:pt x="0" y="741"/>
                    </a:cubicBezTo>
                    <a:cubicBezTo>
                      <a:pt x="0" y="1152"/>
                      <a:pt x="330" y="1483"/>
                      <a:pt x="740" y="1483"/>
                    </a:cubicBezTo>
                    <a:cubicBezTo>
                      <a:pt x="1149" y="1483"/>
                      <a:pt x="1480" y="1152"/>
                      <a:pt x="1480" y="741"/>
                    </a:cubicBezTo>
                    <a:cubicBezTo>
                      <a:pt x="1480" y="332"/>
                      <a:pt x="1149" y="1"/>
                      <a:pt x="7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72"/>
              <p:cNvSpPr/>
              <p:nvPr/>
            </p:nvSpPr>
            <p:spPr>
              <a:xfrm>
                <a:off x="8531937" y="1948969"/>
                <a:ext cx="100271" cy="153341"/>
              </a:xfrm>
              <a:custGeom>
                <a:avLst/>
                <a:gdLst/>
                <a:ahLst/>
                <a:cxnLst/>
                <a:rect l="l" t="t" r="r" b="b"/>
                <a:pathLst>
                  <a:path w="410" h="627" extrusionOk="0">
                    <a:moveTo>
                      <a:pt x="352" y="0"/>
                    </a:moveTo>
                    <a:cubicBezTo>
                      <a:pt x="337" y="0"/>
                      <a:pt x="323" y="16"/>
                      <a:pt x="323" y="30"/>
                    </a:cubicBezTo>
                    <a:lnTo>
                      <a:pt x="323" y="525"/>
                    </a:lnTo>
                    <a:lnTo>
                      <a:pt x="316" y="525"/>
                    </a:lnTo>
                    <a:lnTo>
                      <a:pt x="50" y="368"/>
                    </a:lnTo>
                    <a:cubicBezTo>
                      <a:pt x="43" y="368"/>
                      <a:pt x="35" y="361"/>
                      <a:pt x="35" y="361"/>
                    </a:cubicBezTo>
                    <a:cubicBezTo>
                      <a:pt x="21" y="361"/>
                      <a:pt x="14" y="368"/>
                      <a:pt x="7" y="382"/>
                    </a:cubicBezTo>
                    <a:cubicBezTo>
                      <a:pt x="0" y="395"/>
                      <a:pt x="0" y="411"/>
                      <a:pt x="14" y="418"/>
                    </a:cubicBezTo>
                    <a:lnTo>
                      <a:pt x="293" y="583"/>
                    </a:lnTo>
                    <a:cubicBezTo>
                      <a:pt x="302" y="604"/>
                      <a:pt x="323" y="627"/>
                      <a:pt x="352" y="627"/>
                    </a:cubicBezTo>
                    <a:cubicBezTo>
                      <a:pt x="388" y="627"/>
                      <a:pt x="409" y="597"/>
                      <a:pt x="409" y="568"/>
                    </a:cubicBezTo>
                    <a:cubicBezTo>
                      <a:pt x="409" y="547"/>
                      <a:pt x="402" y="533"/>
                      <a:pt x="380" y="518"/>
                    </a:cubicBezTo>
                    <a:lnTo>
                      <a:pt x="380" y="30"/>
                    </a:lnTo>
                    <a:cubicBezTo>
                      <a:pt x="380" y="16"/>
                      <a:pt x="366" y="0"/>
                      <a:pt x="3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72"/>
              <p:cNvSpPr/>
              <p:nvPr/>
            </p:nvSpPr>
            <p:spPr>
              <a:xfrm>
                <a:off x="8160695" y="3060252"/>
                <a:ext cx="21277" cy="138912"/>
              </a:xfrm>
              <a:custGeom>
                <a:avLst/>
                <a:gdLst/>
                <a:ahLst/>
                <a:cxnLst/>
                <a:rect l="l" t="t" r="r" b="b"/>
                <a:pathLst>
                  <a:path w="87" h="568" fill="none" extrusionOk="0">
                    <a:moveTo>
                      <a:pt x="86" y="0"/>
                    </a:moveTo>
                    <a:lnTo>
                      <a:pt x="0" y="568"/>
                    </a:lnTo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96" name="Google Shape;8896;p72"/>
            <p:cNvSpPr/>
            <p:nvPr/>
          </p:nvSpPr>
          <p:spPr>
            <a:xfrm>
              <a:off x="5626640" y="1952384"/>
              <a:ext cx="419133" cy="26503"/>
            </a:xfrm>
            <a:custGeom>
              <a:avLst/>
              <a:gdLst/>
              <a:ahLst/>
              <a:cxnLst/>
              <a:rect l="l" t="t" r="r" b="b"/>
              <a:pathLst>
                <a:path w="2641" h="167" fill="none" extrusionOk="0">
                  <a:moveTo>
                    <a:pt x="1" y="0"/>
                  </a:moveTo>
                  <a:cubicBezTo>
                    <a:pt x="216" y="0"/>
                    <a:pt x="216" y="166"/>
                    <a:pt x="441" y="166"/>
                  </a:cubicBezTo>
                  <a:cubicBezTo>
                    <a:pt x="656" y="166"/>
                    <a:pt x="656" y="0"/>
                    <a:pt x="879" y="0"/>
                  </a:cubicBezTo>
                  <a:cubicBezTo>
                    <a:pt x="1101" y="0"/>
                    <a:pt x="1101" y="166"/>
                    <a:pt x="1317" y="166"/>
                  </a:cubicBezTo>
                  <a:cubicBezTo>
                    <a:pt x="1540" y="166"/>
                    <a:pt x="1540" y="0"/>
                    <a:pt x="1762" y="0"/>
                  </a:cubicBezTo>
                  <a:cubicBezTo>
                    <a:pt x="1978" y="0"/>
                    <a:pt x="1978" y="166"/>
                    <a:pt x="2200" y="166"/>
                  </a:cubicBezTo>
                  <a:cubicBezTo>
                    <a:pt x="2416" y="166"/>
                    <a:pt x="2416" y="0"/>
                    <a:pt x="2640" y="0"/>
                  </a:cubicBez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72"/>
            <p:cNvSpPr/>
            <p:nvPr/>
          </p:nvSpPr>
          <p:spPr>
            <a:xfrm>
              <a:off x="7553952" y="1040229"/>
              <a:ext cx="165226" cy="135250"/>
            </a:xfrm>
            <a:custGeom>
              <a:avLst/>
              <a:gdLst/>
              <a:ahLst/>
              <a:cxnLst/>
              <a:rect l="l" t="t" r="r" b="b"/>
              <a:pathLst>
                <a:path w="705" h="577" fill="none" extrusionOk="0">
                  <a:moveTo>
                    <a:pt x="353" y="577"/>
                  </a:moveTo>
                  <a:lnTo>
                    <a:pt x="252" y="511"/>
                  </a:lnTo>
                  <a:cubicBezTo>
                    <a:pt x="8" y="354"/>
                    <a:pt x="8" y="239"/>
                    <a:pt x="1" y="196"/>
                  </a:cubicBezTo>
                  <a:cubicBezTo>
                    <a:pt x="1" y="87"/>
                    <a:pt x="87" y="1"/>
                    <a:pt x="194" y="1"/>
                  </a:cubicBezTo>
                  <a:cubicBezTo>
                    <a:pt x="259" y="1"/>
                    <a:pt x="316" y="37"/>
                    <a:pt x="353" y="87"/>
                  </a:cubicBezTo>
                  <a:cubicBezTo>
                    <a:pt x="389" y="37"/>
                    <a:pt x="446" y="1"/>
                    <a:pt x="511" y="1"/>
                  </a:cubicBezTo>
                  <a:cubicBezTo>
                    <a:pt x="611" y="1"/>
                    <a:pt x="698" y="87"/>
                    <a:pt x="698" y="196"/>
                  </a:cubicBezTo>
                  <a:cubicBezTo>
                    <a:pt x="698" y="239"/>
                    <a:pt x="704" y="354"/>
                    <a:pt x="453" y="51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8" name="Google Shape;8898;p72"/>
            <p:cNvGrpSpPr/>
            <p:nvPr/>
          </p:nvGrpSpPr>
          <p:grpSpPr>
            <a:xfrm>
              <a:off x="6045765" y="926023"/>
              <a:ext cx="114150" cy="114196"/>
              <a:chOff x="-685100" y="4136737"/>
              <a:chExt cx="38359" cy="38359"/>
            </a:xfrm>
          </p:grpSpPr>
          <p:sp>
            <p:nvSpPr>
              <p:cNvPr id="8899" name="Google Shape;8899;p72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0" y="1"/>
                    </a:moveTo>
                    <a:lnTo>
                      <a:pt x="388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72"/>
              <p:cNvSpPr/>
              <p:nvPr/>
            </p:nvSpPr>
            <p:spPr>
              <a:xfrm>
                <a:off x="-685100" y="4136737"/>
                <a:ext cx="38359" cy="38359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fill="none" extrusionOk="0">
                    <a:moveTo>
                      <a:pt x="388" y="1"/>
                    </a:moveTo>
                    <a:lnTo>
                      <a:pt x="0" y="389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01" name="Google Shape;8901;p72"/>
            <p:cNvSpPr/>
            <p:nvPr/>
          </p:nvSpPr>
          <p:spPr>
            <a:xfrm>
              <a:off x="4805687" y="4222425"/>
              <a:ext cx="99155" cy="99350"/>
            </a:xfrm>
            <a:custGeom>
              <a:avLst/>
              <a:gdLst/>
              <a:ahLst/>
              <a:cxnLst/>
              <a:rect l="l" t="t" r="r" b="b"/>
              <a:pathLst>
                <a:path w="561" h="562" fill="none" extrusionOk="0">
                  <a:moveTo>
                    <a:pt x="561" y="282"/>
                  </a:moveTo>
                  <a:cubicBezTo>
                    <a:pt x="561" y="432"/>
                    <a:pt x="438" y="561"/>
                    <a:pt x="281" y="561"/>
                  </a:cubicBezTo>
                  <a:cubicBezTo>
                    <a:pt x="129" y="561"/>
                    <a:pt x="0" y="432"/>
                    <a:pt x="0" y="282"/>
                  </a:cubicBezTo>
                  <a:cubicBezTo>
                    <a:pt x="0" y="123"/>
                    <a:pt x="129" y="0"/>
                    <a:pt x="281" y="0"/>
                  </a:cubicBezTo>
                  <a:cubicBezTo>
                    <a:pt x="438" y="0"/>
                    <a:pt x="561" y="123"/>
                    <a:pt x="561" y="28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72"/>
            <p:cNvSpPr/>
            <p:nvPr/>
          </p:nvSpPr>
          <p:spPr>
            <a:xfrm>
              <a:off x="4671872" y="3502910"/>
              <a:ext cx="105061" cy="100776"/>
            </a:xfrm>
            <a:custGeom>
              <a:avLst/>
              <a:gdLst/>
              <a:ahLst/>
              <a:cxnLst/>
              <a:rect l="l" t="t" r="r" b="b"/>
              <a:pathLst>
                <a:path w="662" h="635" extrusionOk="0">
                  <a:moveTo>
                    <a:pt x="662" y="1"/>
                  </a:moveTo>
                  <a:lnTo>
                    <a:pt x="1" y="110"/>
                  </a:lnTo>
                  <a:lnTo>
                    <a:pt x="425" y="634"/>
                  </a:lnTo>
                  <a:lnTo>
                    <a:pt x="66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Digitization in the Classroom by Slidesgo">
  <a:themeElements>
    <a:clrScheme name="Simple Light">
      <a:dk1>
        <a:srgbClr val="191919"/>
      </a:dk1>
      <a:lt1>
        <a:srgbClr val="F3F3F3"/>
      </a:lt1>
      <a:dk2>
        <a:srgbClr val="4AAEBF"/>
      </a:dk2>
      <a:lt2>
        <a:srgbClr val="4F55AB"/>
      </a:lt2>
      <a:accent1>
        <a:srgbClr val="E8D24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F55A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2521</TotalTime>
  <Words>253</Words>
  <Application>Microsoft Macintosh PowerPoint</Application>
  <PresentationFormat>Affichage à l'écran (16:9)</PresentationFormat>
  <Paragraphs>55</Paragraphs>
  <Slides>9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Inter</vt:lpstr>
      <vt:lpstr>Albert Sans</vt:lpstr>
      <vt:lpstr>Arial</vt:lpstr>
      <vt:lpstr>DM Sans</vt:lpstr>
      <vt:lpstr>Digitization in the Classroom by Slidesgo</vt:lpstr>
      <vt:lpstr>Emplois du Temps Universitaires</vt:lpstr>
      <vt:lpstr>Introduction</vt:lpstr>
      <vt:lpstr>Présentation PowerPoint</vt:lpstr>
      <vt:lpstr>Présentation PowerPoint</vt:lpstr>
      <vt:lpstr>Présentation PowerPoint</vt:lpstr>
      <vt:lpstr>Présentation PowerPoint</vt:lpstr>
      <vt:lpstr>Choix du solveur :</vt:lpstr>
      <vt:lpstr>Démo avec interface graphique</vt:lpstr>
      <vt:lpstr>Merci!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Jules Raitiere-delsupexhe</cp:lastModifiedBy>
  <cp:revision>5</cp:revision>
  <dcterms:modified xsi:type="dcterms:W3CDTF">2025-04-06T10:35:46Z</dcterms:modified>
</cp:coreProperties>
</file>